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3" r:id="rId2"/>
    <p:sldId id="256" r:id="rId3"/>
    <p:sldId id="273" r:id="rId4"/>
    <p:sldId id="261" r:id="rId5"/>
    <p:sldId id="282" r:id="rId6"/>
    <p:sldId id="258" r:id="rId7"/>
    <p:sldId id="275" r:id="rId8"/>
    <p:sldId id="266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41" autoAdjust="0"/>
  </p:normalViewPr>
  <p:slideViewPr>
    <p:cSldViewPr>
      <p:cViewPr>
        <p:scale>
          <a:sx n="60" d="100"/>
          <a:sy n="60" d="100"/>
        </p:scale>
        <p:origin x="-1128" y="-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E07E7-BC7A-4660-92A3-C066DD1878D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38FF31-860E-4DA9-ADB6-F83176534568}">
      <dgm:prSet phldrT="[Text]"/>
      <dgm:spPr/>
      <dgm:t>
        <a:bodyPr/>
        <a:lstStyle/>
        <a:p>
          <a:r>
            <a:rPr lang="en-US" dirty="0" smtClean="0"/>
            <a:t>Supreme Court Minority &amp; Justice Commission</a:t>
          </a:r>
          <a:endParaRPr lang="en-US" dirty="0"/>
        </a:p>
      </dgm:t>
    </dgm:pt>
    <dgm:pt modelId="{297A25B1-602D-42D9-B74E-9A2A6AF65CDD}" type="parTrans" cxnId="{7ABAAB6E-9D37-40CD-949A-497B0F4FAA30}">
      <dgm:prSet/>
      <dgm:spPr/>
      <dgm:t>
        <a:bodyPr/>
        <a:lstStyle/>
        <a:p>
          <a:endParaRPr lang="en-US"/>
        </a:p>
      </dgm:t>
    </dgm:pt>
    <dgm:pt modelId="{898D3910-9C12-44CD-AE7A-FE743E556F6D}" type="sibTrans" cxnId="{7ABAAB6E-9D37-40CD-949A-497B0F4FAA30}">
      <dgm:prSet/>
      <dgm:spPr/>
      <dgm:t>
        <a:bodyPr/>
        <a:lstStyle/>
        <a:p>
          <a:endParaRPr lang="en-US"/>
        </a:p>
      </dgm:t>
    </dgm:pt>
    <dgm:pt modelId="{A0CC0AB8-CA0A-43ED-B94E-7C3B49A506DD}">
      <dgm:prSet phldrT="[Text]"/>
      <dgm:spPr/>
      <dgm:t>
        <a:bodyPr/>
        <a:lstStyle/>
        <a:p>
          <a:endParaRPr lang="en-US" dirty="0"/>
        </a:p>
      </dgm:t>
    </dgm:pt>
    <dgm:pt modelId="{0C0309E6-806C-42CC-B0DC-4394EC87220A}" type="parTrans" cxnId="{8F22B0DB-A4A8-42C0-86D6-E8A5E060C897}">
      <dgm:prSet/>
      <dgm:spPr/>
      <dgm:t>
        <a:bodyPr/>
        <a:lstStyle/>
        <a:p>
          <a:endParaRPr lang="en-US"/>
        </a:p>
      </dgm:t>
    </dgm:pt>
    <dgm:pt modelId="{8A9CA431-3082-4B6B-B051-757637D0DB29}" type="sibTrans" cxnId="{8F22B0DB-A4A8-42C0-86D6-E8A5E060C897}">
      <dgm:prSet/>
      <dgm:spPr/>
      <dgm:t>
        <a:bodyPr/>
        <a:lstStyle/>
        <a:p>
          <a:endParaRPr lang="en-US"/>
        </a:p>
      </dgm:t>
    </dgm:pt>
    <dgm:pt modelId="{10802B2A-FFD8-49F8-BC03-F7C9DAB74165}">
      <dgm:prSet phldrT="[Text]"/>
      <dgm:spPr/>
      <dgm:t>
        <a:bodyPr/>
        <a:lstStyle/>
        <a:p>
          <a:endParaRPr lang="en-US" dirty="0"/>
        </a:p>
      </dgm:t>
    </dgm:pt>
    <dgm:pt modelId="{881FF3C6-601F-4F0D-BE70-AA3109288D06}" type="parTrans" cxnId="{F43D1090-CF61-4587-AB6B-F36322B4049F}">
      <dgm:prSet/>
      <dgm:spPr/>
      <dgm:t>
        <a:bodyPr/>
        <a:lstStyle/>
        <a:p>
          <a:endParaRPr lang="en-US"/>
        </a:p>
      </dgm:t>
    </dgm:pt>
    <dgm:pt modelId="{7FB3E569-A1A4-4C5B-A308-FA8124525E43}" type="sibTrans" cxnId="{F43D1090-CF61-4587-AB6B-F36322B4049F}">
      <dgm:prSet/>
      <dgm:spPr/>
      <dgm:t>
        <a:bodyPr/>
        <a:lstStyle/>
        <a:p>
          <a:endParaRPr lang="en-US"/>
        </a:p>
      </dgm:t>
    </dgm:pt>
    <dgm:pt modelId="{10506FFF-5CEF-4136-A336-C9D3F7D751EA}">
      <dgm:prSet phldrT="[Text]"/>
      <dgm:spPr/>
      <dgm:t>
        <a:bodyPr/>
        <a:lstStyle/>
        <a:p>
          <a:r>
            <a:rPr lang="en-US" dirty="0" smtClean="0"/>
            <a:t>WA State Sentencing Commission</a:t>
          </a:r>
          <a:endParaRPr lang="en-US" dirty="0"/>
        </a:p>
      </dgm:t>
    </dgm:pt>
    <dgm:pt modelId="{4DA71433-9A09-4A0B-B9E2-62062BAD6837}" type="parTrans" cxnId="{2878BB6A-F32A-463B-8AF7-803F669EC2CF}">
      <dgm:prSet/>
      <dgm:spPr/>
      <dgm:t>
        <a:bodyPr/>
        <a:lstStyle/>
        <a:p>
          <a:endParaRPr lang="en-US"/>
        </a:p>
      </dgm:t>
    </dgm:pt>
    <dgm:pt modelId="{C7C31BE3-E81E-45FB-9015-923FC42E0AD0}" type="sibTrans" cxnId="{2878BB6A-F32A-463B-8AF7-803F669EC2CF}">
      <dgm:prSet/>
      <dgm:spPr/>
      <dgm:t>
        <a:bodyPr/>
        <a:lstStyle/>
        <a:p>
          <a:endParaRPr lang="en-US"/>
        </a:p>
      </dgm:t>
    </dgm:pt>
    <dgm:pt modelId="{186CDFDE-A52D-44F2-9F7B-42AF61E31A03}">
      <dgm:prSet phldrT="[Text]"/>
      <dgm:spPr/>
      <dgm:t>
        <a:bodyPr/>
        <a:lstStyle/>
        <a:p>
          <a:endParaRPr lang="en-US" dirty="0"/>
        </a:p>
      </dgm:t>
    </dgm:pt>
    <dgm:pt modelId="{BDFFA57D-E3A0-48CC-A618-EF44B5E70263}" type="parTrans" cxnId="{0DDC5671-28FB-44F8-9C88-DB76F8812A29}">
      <dgm:prSet/>
      <dgm:spPr/>
      <dgm:t>
        <a:bodyPr/>
        <a:lstStyle/>
        <a:p>
          <a:endParaRPr lang="en-US"/>
        </a:p>
      </dgm:t>
    </dgm:pt>
    <dgm:pt modelId="{4B36F4FF-C07A-4687-B4EF-6F8CC7F7F24C}" type="sibTrans" cxnId="{0DDC5671-28FB-44F8-9C88-DB76F8812A29}">
      <dgm:prSet/>
      <dgm:spPr/>
      <dgm:t>
        <a:bodyPr/>
        <a:lstStyle/>
        <a:p>
          <a:endParaRPr lang="en-US"/>
        </a:p>
      </dgm:t>
    </dgm:pt>
    <dgm:pt modelId="{C2511ACD-A343-41EB-8DFB-D8EDC795A968}">
      <dgm:prSet phldrT="[Text]" phldr="1"/>
      <dgm:spPr/>
      <dgm:t>
        <a:bodyPr/>
        <a:lstStyle/>
        <a:p>
          <a:endParaRPr lang="en-US" dirty="0"/>
        </a:p>
      </dgm:t>
    </dgm:pt>
    <dgm:pt modelId="{4D87C245-1B55-45BF-A70E-7E8456E39539}" type="parTrans" cxnId="{126E9C2C-C734-4BFB-9229-A1D52835F89D}">
      <dgm:prSet/>
      <dgm:spPr/>
      <dgm:t>
        <a:bodyPr/>
        <a:lstStyle/>
        <a:p>
          <a:endParaRPr lang="en-US"/>
        </a:p>
      </dgm:t>
    </dgm:pt>
    <dgm:pt modelId="{3C539C7E-C17B-4F00-ACFD-19A10273790A}" type="sibTrans" cxnId="{126E9C2C-C734-4BFB-9229-A1D52835F89D}">
      <dgm:prSet/>
      <dgm:spPr/>
      <dgm:t>
        <a:bodyPr/>
        <a:lstStyle/>
        <a:p>
          <a:endParaRPr lang="en-US"/>
        </a:p>
      </dgm:t>
    </dgm:pt>
    <dgm:pt modelId="{1CB621C6-8420-4900-9573-8573226CF0F8}">
      <dgm:prSet phldrT="[Text]"/>
      <dgm:spPr/>
      <dgm:t>
        <a:bodyPr/>
        <a:lstStyle/>
        <a:p>
          <a:r>
            <a:rPr lang="en-US" dirty="0" smtClean="0"/>
            <a:t>Center for Children &amp; Youth Justice</a:t>
          </a:r>
          <a:endParaRPr lang="en-US" dirty="0"/>
        </a:p>
      </dgm:t>
    </dgm:pt>
    <dgm:pt modelId="{E8FCDB8F-EFE7-47E9-B9DC-35BA7DBBF028}" type="parTrans" cxnId="{45B5D40F-2A22-409A-B507-3A6EB0CE6970}">
      <dgm:prSet/>
      <dgm:spPr/>
      <dgm:t>
        <a:bodyPr/>
        <a:lstStyle/>
        <a:p>
          <a:endParaRPr lang="en-US"/>
        </a:p>
      </dgm:t>
    </dgm:pt>
    <dgm:pt modelId="{44205686-D81F-4F94-A787-50C1C169CC0E}" type="sibTrans" cxnId="{45B5D40F-2A22-409A-B507-3A6EB0CE6970}">
      <dgm:prSet/>
      <dgm:spPr/>
      <dgm:t>
        <a:bodyPr/>
        <a:lstStyle/>
        <a:p>
          <a:endParaRPr lang="en-US"/>
        </a:p>
      </dgm:t>
    </dgm:pt>
    <dgm:pt modelId="{F58C62C9-4F9D-4A9F-B06A-FE518EBB06BD}">
      <dgm:prSet phldrT="[Text]"/>
      <dgm:spPr/>
      <dgm:t>
        <a:bodyPr/>
        <a:lstStyle/>
        <a:p>
          <a:endParaRPr lang="en-US" dirty="0"/>
        </a:p>
      </dgm:t>
    </dgm:pt>
    <dgm:pt modelId="{A2DFF370-C3B4-430B-8279-971BFB7814BB}" type="parTrans" cxnId="{6F67885D-019A-40DA-B3EF-D1154A117EEC}">
      <dgm:prSet/>
      <dgm:spPr/>
      <dgm:t>
        <a:bodyPr/>
        <a:lstStyle/>
        <a:p>
          <a:endParaRPr lang="en-US"/>
        </a:p>
      </dgm:t>
    </dgm:pt>
    <dgm:pt modelId="{22C6291E-4C29-4FA5-8CA7-44B123264331}" type="sibTrans" cxnId="{6F67885D-019A-40DA-B3EF-D1154A117EEC}">
      <dgm:prSet/>
      <dgm:spPr/>
      <dgm:t>
        <a:bodyPr/>
        <a:lstStyle/>
        <a:p>
          <a:endParaRPr lang="en-US"/>
        </a:p>
      </dgm:t>
    </dgm:pt>
    <dgm:pt modelId="{4599AA8B-623C-482D-B8B3-ABADA93D0BB9}">
      <dgm:prSet phldrT="[Text]" phldr="1"/>
      <dgm:spPr/>
      <dgm:t>
        <a:bodyPr/>
        <a:lstStyle/>
        <a:p>
          <a:endParaRPr lang="en-US" dirty="0"/>
        </a:p>
      </dgm:t>
    </dgm:pt>
    <dgm:pt modelId="{E76FFB0A-C100-4021-A446-EE174AD705E0}" type="parTrans" cxnId="{5A96B8F6-2C52-4E9B-94C7-8E083926D1C8}">
      <dgm:prSet/>
      <dgm:spPr/>
      <dgm:t>
        <a:bodyPr/>
        <a:lstStyle/>
        <a:p>
          <a:endParaRPr lang="en-US"/>
        </a:p>
      </dgm:t>
    </dgm:pt>
    <dgm:pt modelId="{162E7B35-7602-480D-9E41-441F7FE8BFBB}" type="sibTrans" cxnId="{5A96B8F6-2C52-4E9B-94C7-8E083926D1C8}">
      <dgm:prSet/>
      <dgm:spPr/>
      <dgm:t>
        <a:bodyPr/>
        <a:lstStyle/>
        <a:p>
          <a:endParaRPr lang="en-US"/>
        </a:p>
      </dgm:t>
    </dgm:pt>
    <dgm:pt modelId="{F90E4F7C-F06B-4C24-A183-E5267F9DEFA3}">
      <dgm:prSet phldrT="[Text]"/>
      <dgm:spPr/>
      <dgm:t>
        <a:bodyPr/>
        <a:lstStyle/>
        <a:p>
          <a:r>
            <a:rPr lang="en-US" dirty="0" smtClean="0"/>
            <a:t>WA Partnership Council on Juvenile Justice</a:t>
          </a:r>
          <a:endParaRPr lang="en-US" dirty="0"/>
        </a:p>
      </dgm:t>
    </dgm:pt>
    <dgm:pt modelId="{7AA854D9-DEB7-457B-8F87-E020EFB8482B}" type="parTrans" cxnId="{A5CBB36F-52E8-4CD4-A72C-6DB4989A4A8C}">
      <dgm:prSet/>
      <dgm:spPr/>
      <dgm:t>
        <a:bodyPr/>
        <a:lstStyle/>
        <a:p>
          <a:endParaRPr lang="en-US"/>
        </a:p>
      </dgm:t>
    </dgm:pt>
    <dgm:pt modelId="{F29456AA-47E1-4F91-A79F-DC99A02977E3}" type="sibTrans" cxnId="{A5CBB36F-52E8-4CD4-A72C-6DB4989A4A8C}">
      <dgm:prSet/>
      <dgm:spPr/>
      <dgm:t>
        <a:bodyPr/>
        <a:lstStyle/>
        <a:p>
          <a:endParaRPr lang="en-US"/>
        </a:p>
      </dgm:t>
    </dgm:pt>
    <dgm:pt modelId="{196F49DC-0614-4843-929A-471BCEDDAFA1}">
      <dgm:prSet phldrT="[Text]"/>
      <dgm:spPr/>
      <dgm:t>
        <a:bodyPr/>
        <a:lstStyle/>
        <a:p>
          <a:endParaRPr lang="en-US" dirty="0"/>
        </a:p>
      </dgm:t>
    </dgm:pt>
    <dgm:pt modelId="{BFA2EEA3-A83B-47DC-A944-EA3373F590EC}" type="parTrans" cxnId="{F8B84D93-AFA1-4003-8D2E-4DCBC12357F2}">
      <dgm:prSet/>
      <dgm:spPr/>
      <dgm:t>
        <a:bodyPr/>
        <a:lstStyle/>
        <a:p>
          <a:endParaRPr lang="en-US"/>
        </a:p>
      </dgm:t>
    </dgm:pt>
    <dgm:pt modelId="{FF81E89C-5714-47E7-B925-1B6B9B0F851B}" type="sibTrans" cxnId="{F8B84D93-AFA1-4003-8D2E-4DCBC12357F2}">
      <dgm:prSet/>
      <dgm:spPr/>
      <dgm:t>
        <a:bodyPr/>
        <a:lstStyle/>
        <a:p>
          <a:endParaRPr lang="en-US"/>
        </a:p>
      </dgm:t>
    </dgm:pt>
    <dgm:pt modelId="{98146AE5-5E41-4C8A-BE98-8A088B226C0E}">
      <dgm:prSet phldrT="[Text]"/>
      <dgm:spPr/>
      <dgm:t>
        <a:bodyPr/>
        <a:lstStyle/>
        <a:p>
          <a:endParaRPr lang="en-US" dirty="0"/>
        </a:p>
      </dgm:t>
    </dgm:pt>
    <dgm:pt modelId="{A2C9C9D6-ADF8-48D9-A93B-754666A32AFD}" type="parTrans" cxnId="{91F35607-256D-42D9-8075-462CB7444314}">
      <dgm:prSet/>
      <dgm:spPr/>
      <dgm:t>
        <a:bodyPr/>
        <a:lstStyle/>
        <a:p>
          <a:endParaRPr lang="en-US"/>
        </a:p>
      </dgm:t>
    </dgm:pt>
    <dgm:pt modelId="{82C47A06-458F-40E1-A0AB-4F8AA4DF8936}" type="sibTrans" cxnId="{91F35607-256D-42D9-8075-462CB7444314}">
      <dgm:prSet/>
      <dgm:spPr/>
      <dgm:t>
        <a:bodyPr/>
        <a:lstStyle/>
        <a:p>
          <a:endParaRPr lang="en-US"/>
        </a:p>
      </dgm:t>
    </dgm:pt>
    <dgm:pt modelId="{E2C78206-AF86-4ED2-8AC0-F3A8DA7D1F35}">
      <dgm:prSet phldrT="[Text]"/>
      <dgm:spPr/>
      <dgm:t>
        <a:bodyPr/>
        <a:lstStyle/>
        <a:p>
          <a:endParaRPr lang="en-US" dirty="0"/>
        </a:p>
      </dgm:t>
    </dgm:pt>
    <dgm:pt modelId="{7CC03130-B27C-4944-8538-6FF70DA09C1A}" type="parTrans" cxnId="{DD27E202-7A78-4804-89C2-01FC990595E8}">
      <dgm:prSet/>
      <dgm:spPr/>
      <dgm:t>
        <a:bodyPr/>
        <a:lstStyle/>
        <a:p>
          <a:endParaRPr lang="en-US"/>
        </a:p>
      </dgm:t>
    </dgm:pt>
    <dgm:pt modelId="{F661EF70-D47A-4367-BC5E-F84A2E9E3EA3}" type="sibTrans" cxnId="{DD27E202-7A78-4804-89C2-01FC990595E8}">
      <dgm:prSet/>
      <dgm:spPr/>
      <dgm:t>
        <a:bodyPr/>
        <a:lstStyle/>
        <a:p>
          <a:endParaRPr lang="en-US"/>
        </a:p>
      </dgm:t>
    </dgm:pt>
    <dgm:pt modelId="{D04A9017-71EB-4752-9E83-FC3E70677889}">
      <dgm:prSet phldrT="[Text]"/>
      <dgm:spPr/>
      <dgm:t>
        <a:bodyPr/>
        <a:lstStyle/>
        <a:p>
          <a:endParaRPr lang="en-US" dirty="0"/>
        </a:p>
      </dgm:t>
    </dgm:pt>
    <dgm:pt modelId="{8C80274F-6F62-44E4-942F-E8F2453D51F1}" type="parTrans" cxnId="{0FDAC698-DD30-4AF8-A936-DA9803DDB290}">
      <dgm:prSet/>
      <dgm:spPr/>
      <dgm:t>
        <a:bodyPr/>
        <a:lstStyle/>
        <a:p>
          <a:endParaRPr lang="en-US"/>
        </a:p>
      </dgm:t>
    </dgm:pt>
    <dgm:pt modelId="{EDE28561-CEEA-4CF4-A343-7514E7FC84D0}" type="sibTrans" cxnId="{0FDAC698-DD30-4AF8-A936-DA9803DDB290}">
      <dgm:prSet/>
      <dgm:spPr/>
      <dgm:t>
        <a:bodyPr/>
        <a:lstStyle/>
        <a:p>
          <a:endParaRPr lang="en-US"/>
        </a:p>
      </dgm:t>
    </dgm:pt>
    <dgm:pt modelId="{519B9C77-B7E2-4583-BE8F-3923590CD182}">
      <dgm:prSet phldrT="[Text]"/>
      <dgm:spPr/>
      <dgm:t>
        <a:bodyPr/>
        <a:lstStyle/>
        <a:p>
          <a:endParaRPr lang="en-US" dirty="0"/>
        </a:p>
      </dgm:t>
    </dgm:pt>
    <dgm:pt modelId="{2D569B4A-6EB9-4307-90F7-14966FE6A847}" type="parTrans" cxnId="{5EA0457E-682A-4CD4-AF97-F964B112595C}">
      <dgm:prSet/>
      <dgm:spPr/>
      <dgm:t>
        <a:bodyPr/>
        <a:lstStyle/>
        <a:p>
          <a:endParaRPr lang="en-US"/>
        </a:p>
      </dgm:t>
    </dgm:pt>
    <dgm:pt modelId="{548D65B7-AAD4-4CD8-81CA-5421CCF5E72D}" type="sibTrans" cxnId="{5EA0457E-682A-4CD4-AF97-F964B112595C}">
      <dgm:prSet/>
      <dgm:spPr/>
      <dgm:t>
        <a:bodyPr/>
        <a:lstStyle/>
        <a:p>
          <a:endParaRPr lang="en-US"/>
        </a:p>
      </dgm:t>
    </dgm:pt>
    <dgm:pt modelId="{03A86B4B-3858-41B4-ADDC-4864FDF032E3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 smtClean="0"/>
            <a:t>U of W DMC Assessment</a:t>
          </a:r>
          <a:endParaRPr lang="en-US" dirty="0"/>
        </a:p>
      </dgm:t>
    </dgm:pt>
    <dgm:pt modelId="{C71A20A4-609D-4942-B8A7-3EB4D084F0F1}" type="parTrans" cxnId="{6BEAE887-6B92-4831-8189-0F38C33FDF52}">
      <dgm:prSet/>
      <dgm:spPr/>
      <dgm:t>
        <a:bodyPr/>
        <a:lstStyle/>
        <a:p>
          <a:endParaRPr lang="en-US"/>
        </a:p>
      </dgm:t>
    </dgm:pt>
    <dgm:pt modelId="{049A2747-0398-41BD-89BB-C624F2A9E773}" type="sibTrans" cxnId="{6BEAE887-6B92-4831-8189-0F38C33FDF52}">
      <dgm:prSet/>
      <dgm:spPr/>
      <dgm:t>
        <a:bodyPr/>
        <a:lstStyle/>
        <a:p>
          <a:endParaRPr lang="en-US"/>
        </a:p>
      </dgm:t>
    </dgm:pt>
    <dgm:pt modelId="{1C886AE5-DDD9-4660-9146-55A2D57A48EE}">
      <dgm:prSet phldrT="[Text]"/>
      <dgm:spPr/>
      <dgm:t>
        <a:bodyPr/>
        <a:lstStyle/>
        <a:p>
          <a:r>
            <a:rPr lang="en-US" dirty="0" smtClean="0"/>
            <a:t>JDAI</a:t>
          </a:r>
          <a:endParaRPr lang="en-US" dirty="0"/>
        </a:p>
      </dgm:t>
    </dgm:pt>
    <dgm:pt modelId="{57D10416-19F5-4517-9BD9-88026B39BAF8}" type="parTrans" cxnId="{54ADF4B7-9E36-404B-A715-09E4C264F9CA}">
      <dgm:prSet/>
      <dgm:spPr/>
      <dgm:t>
        <a:bodyPr/>
        <a:lstStyle/>
        <a:p>
          <a:endParaRPr lang="en-US"/>
        </a:p>
      </dgm:t>
    </dgm:pt>
    <dgm:pt modelId="{C9BB465E-19AC-47AD-87B7-6540FC916C82}" type="sibTrans" cxnId="{54ADF4B7-9E36-404B-A715-09E4C264F9CA}">
      <dgm:prSet/>
      <dgm:spPr/>
      <dgm:t>
        <a:bodyPr/>
        <a:lstStyle/>
        <a:p>
          <a:endParaRPr lang="en-US"/>
        </a:p>
      </dgm:t>
    </dgm:pt>
    <dgm:pt modelId="{975DF6EB-BE2A-4D78-B556-2EB2293C1C49}">
      <dgm:prSet phldrT="[Text]"/>
      <dgm:spPr/>
      <dgm:t>
        <a:bodyPr/>
        <a:lstStyle/>
        <a:p>
          <a:r>
            <a:rPr lang="en-US" dirty="0" smtClean="0"/>
            <a:t>DMC Reduction Plan</a:t>
          </a:r>
          <a:endParaRPr lang="en-US" dirty="0"/>
        </a:p>
      </dgm:t>
    </dgm:pt>
    <dgm:pt modelId="{909CBB90-A7BB-49FB-8B28-E2598B04DFC7}" type="parTrans" cxnId="{99DE3F48-E57C-4D30-BC9E-4B5393A4A99D}">
      <dgm:prSet/>
      <dgm:spPr/>
      <dgm:t>
        <a:bodyPr/>
        <a:lstStyle/>
        <a:p>
          <a:endParaRPr lang="en-US"/>
        </a:p>
      </dgm:t>
    </dgm:pt>
    <dgm:pt modelId="{63251849-495E-4D5E-9BA1-D4A5B2CF9613}" type="sibTrans" cxnId="{99DE3F48-E57C-4D30-BC9E-4B5393A4A99D}">
      <dgm:prSet/>
      <dgm:spPr/>
      <dgm:t>
        <a:bodyPr/>
        <a:lstStyle/>
        <a:p>
          <a:endParaRPr lang="en-US"/>
        </a:p>
      </dgm:t>
    </dgm:pt>
    <dgm:pt modelId="{53BAED05-6A65-4C82-8F79-AC430F8D9302}">
      <dgm:prSet phldrT="[Text]"/>
      <dgm:spPr/>
      <dgm:t>
        <a:bodyPr/>
        <a:lstStyle/>
        <a:p>
          <a:r>
            <a:rPr lang="en-US" dirty="0" smtClean="0"/>
            <a:t>RED Committee</a:t>
          </a:r>
          <a:endParaRPr lang="en-US" dirty="0"/>
        </a:p>
      </dgm:t>
    </dgm:pt>
    <dgm:pt modelId="{41504E0F-C61A-4CE8-B3DE-DEEE882DDC59}" type="parTrans" cxnId="{F7F8C1CF-5517-4C82-87C1-C368EBEEBCDD}">
      <dgm:prSet/>
      <dgm:spPr/>
      <dgm:t>
        <a:bodyPr/>
        <a:lstStyle/>
        <a:p>
          <a:endParaRPr lang="en-US"/>
        </a:p>
      </dgm:t>
    </dgm:pt>
    <dgm:pt modelId="{C923C175-A1DC-4975-8084-C4C711E8A7C9}" type="sibTrans" cxnId="{F7F8C1CF-5517-4C82-87C1-C368EBEEBCDD}">
      <dgm:prSet/>
      <dgm:spPr/>
      <dgm:t>
        <a:bodyPr/>
        <a:lstStyle/>
        <a:p>
          <a:endParaRPr lang="en-US"/>
        </a:p>
      </dgm:t>
    </dgm:pt>
    <dgm:pt modelId="{50C99B92-70C2-40A4-9BA2-5EB31624B910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 smtClean="0"/>
            <a:t>May 7</a:t>
          </a:r>
          <a:r>
            <a:rPr lang="en-US" baseline="30000" dirty="0" smtClean="0"/>
            <a:t>th</a:t>
          </a:r>
          <a:r>
            <a:rPr lang="en-US" dirty="0" smtClean="0"/>
            <a:t> RED Symposium</a:t>
          </a:r>
          <a:endParaRPr lang="en-US" dirty="0"/>
        </a:p>
      </dgm:t>
    </dgm:pt>
    <dgm:pt modelId="{2D8022CA-DE76-4ABB-9FC2-2A15981F4418}" type="parTrans" cxnId="{D61F293D-76E0-4CC1-936A-4ED82D000971}">
      <dgm:prSet/>
      <dgm:spPr/>
      <dgm:t>
        <a:bodyPr/>
        <a:lstStyle/>
        <a:p>
          <a:endParaRPr lang="en-US"/>
        </a:p>
      </dgm:t>
    </dgm:pt>
    <dgm:pt modelId="{EEA545E3-91D4-48B4-8E16-5FF5D049308D}" type="sibTrans" cxnId="{D61F293D-76E0-4CC1-936A-4ED82D000971}">
      <dgm:prSet/>
      <dgm:spPr/>
      <dgm:t>
        <a:bodyPr/>
        <a:lstStyle/>
        <a:p>
          <a:endParaRPr lang="en-US"/>
        </a:p>
      </dgm:t>
    </dgm:pt>
    <dgm:pt modelId="{2F724E2F-8D73-4BEF-ADE2-1F753A316650}">
      <dgm:prSet phldrT="[Text]"/>
      <dgm:spPr/>
      <dgm:t>
        <a:bodyPr/>
        <a:lstStyle/>
        <a:p>
          <a:endParaRPr lang="en-US" dirty="0"/>
        </a:p>
      </dgm:t>
    </dgm:pt>
    <dgm:pt modelId="{877B6A55-463E-42E1-9ABF-EFE5E475DC27}" type="parTrans" cxnId="{C1869421-82D3-444D-8A50-3F61EE2B5B2B}">
      <dgm:prSet/>
      <dgm:spPr/>
      <dgm:t>
        <a:bodyPr/>
        <a:lstStyle/>
        <a:p>
          <a:endParaRPr lang="en-US"/>
        </a:p>
      </dgm:t>
    </dgm:pt>
    <dgm:pt modelId="{3C5548C0-2CA8-4FFC-ACA4-1D182EC932DF}" type="sibTrans" cxnId="{C1869421-82D3-444D-8A50-3F61EE2B5B2B}">
      <dgm:prSet/>
      <dgm:spPr/>
      <dgm:t>
        <a:bodyPr/>
        <a:lstStyle/>
        <a:p>
          <a:endParaRPr lang="en-US"/>
        </a:p>
      </dgm:t>
    </dgm:pt>
    <dgm:pt modelId="{FD853566-230F-4FA4-A1C8-97BE4C2FE393}" type="pres">
      <dgm:prSet presAssocID="{5E7E07E7-BC7A-4660-92A3-C066DD1878D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833E5B9-DC99-4B37-9F8E-31BD7ACC4F4A}" type="pres">
      <dgm:prSet presAssocID="{8B38FF31-860E-4DA9-ADB6-F83176534568}" presName="horFlow" presStyleCnt="0"/>
      <dgm:spPr/>
    </dgm:pt>
    <dgm:pt modelId="{3E398EDB-CCFC-45DD-B2EF-BF9FB70D8547}" type="pres">
      <dgm:prSet presAssocID="{8B38FF31-860E-4DA9-ADB6-F83176534568}" presName="bigChev" presStyleLbl="node1" presStyleIdx="0" presStyleCnt="4"/>
      <dgm:spPr/>
      <dgm:t>
        <a:bodyPr/>
        <a:lstStyle/>
        <a:p>
          <a:endParaRPr lang="en-US"/>
        </a:p>
      </dgm:t>
    </dgm:pt>
    <dgm:pt modelId="{048F56C8-ECC1-4738-AF9A-F3ECF106B896}" type="pres">
      <dgm:prSet presAssocID="{0C0309E6-806C-42CC-B0DC-4394EC87220A}" presName="parTrans" presStyleCnt="0"/>
      <dgm:spPr/>
    </dgm:pt>
    <dgm:pt modelId="{E38E90FC-0610-4E08-9CE0-74A6805E8178}" type="pres">
      <dgm:prSet presAssocID="{A0CC0AB8-CA0A-43ED-B94E-7C3B49A506DD}" presName="node" presStyleLbl="alignAccFollowNode1" presStyleIdx="0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65254-063D-4DC7-A6E8-96A02445D333}" type="pres">
      <dgm:prSet presAssocID="{8A9CA431-3082-4B6B-B051-757637D0DB29}" presName="sibTrans" presStyleCnt="0"/>
      <dgm:spPr/>
    </dgm:pt>
    <dgm:pt modelId="{5596DE58-4929-46BB-9B38-C2E04130F9EA}" type="pres">
      <dgm:prSet presAssocID="{10802B2A-FFD8-49F8-BC03-F7C9DAB74165}" presName="node" presStyleLbl="alignAccFollowNode1" presStyleIdx="1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63BE4-F672-416A-B749-C43ABE1AB999}" type="pres">
      <dgm:prSet presAssocID="{7FB3E569-A1A4-4C5B-A308-FA8124525E43}" presName="sibTrans" presStyleCnt="0"/>
      <dgm:spPr/>
    </dgm:pt>
    <dgm:pt modelId="{EF24098A-3F41-4655-A527-5F143FCAF6DF}" type="pres">
      <dgm:prSet presAssocID="{2F724E2F-8D73-4BEF-ADE2-1F753A316650}" presName="node" presStyleLbl="alignAccFollowNode1" presStyleIdx="2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B2E5E-288C-43DF-8324-37A19060AF0F}" type="pres">
      <dgm:prSet presAssocID="{3C5548C0-2CA8-4FFC-ACA4-1D182EC932DF}" presName="sibTrans" presStyleCnt="0"/>
      <dgm:spPr/>
    </dgm:pt>
    <dgm:pt modelId="{F3AF4EF8-1EFB-471A-915B-39168651AE15}" type="pres">
      <dgm:prSet presAssocID="{196F49DC-0614-4843-929A-471BCEDDAFA1}" presName="node" presStyleLbl="alignAccFollowNode1" presStyleIdx="3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B437F3-A4CB-4A91-AA46-184C42C2BAF3}" type="pres">
      <dgm:prSet presAssocID="{8B38FF31-860E-4DA9-ADB6-F83176534568}" presName="vSp" presStyleCnt="0"/>
      <dgm:spPr/>
    </dgm:pt>
    <dgm:pt modelId="{EF88AB22-DB5C-46D5-B0E0-84AA0DB98CC1}" type="pres">
      <dgm:prSet presAssocID="{10506FFF-5CEF-4136-A336-C9D3F7D751EA}" presName="horFlow" presStyleCnt="0"/>
      <dgm:spPr/>
    </dgm:pt>
    <dgm:pt modelId="{72D2F68D-A761-49E4-8098-7CC17E544D82}" type="pres">
      <dgm:prSet presAssocID="{10506FFF-5CEF-4136-A336-C9D3F7D751EA}" presName="bigChev" presStyleLbl="node1" presStyleIdx="1" presStyleCnt="4"/>
      <dgm:spPr/>
      <dgm:t>
        <a:bodyPr/>
        <a:lstStyle/>
        <a:p>
          <a:endParaRPr lang="en-US"/>
        </a:p>
      </dgm:t>
    </dgm:pt>
    <dgm:pt modelId="{E3959103-8DCE-4B3C-8069-50D2866629CC}" type="pres">
      <dgm:prSet presAssocID="{BDFFA57D-E3A0-48CC-A618-EF44B5E70263}" presName="parTrans" presStyleCnt="0"/>
      <dgm:spPr/>
    </dgm:pt>
    <dgm:pt modelId="{D86B717C-647C-433F-8FBD-19C61C961798}" type="pres">
      <dgm:prSet presAssocID="{186CDFDE-A52D-44F2-9F7B-42AF61E31A03}" presName="node" presStyleLbl="alignAccFollowNode1" presStyleIdx="4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1092B1-B8DD-4088-A84C-CB2BD027492C}" type="pres">
      <dgm:prSet presAssocID="{4B36F4FF-C07A-4687-B4EF-6F8CC7F7F24C}" presName="sibTrans" presStyleCnt="0"/>
      <dgm:spPr/>
    </dgm:pt>
    <dgm:pt modelId="{1EE646A2-771F-46C5-AA01-20384E7F3EE2}" type="pres">
      <dgm:prSet presAssocID="{C2511ACD-A343-41EB-8DFB-D8EDC795A968}" presName="node" presStyleLbl="alignAccFollowNode1" presStyleIdx="5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5BD0FD-C222-4812-89D5-BCEA8A8B8982}" type="pres">
      <dgm:prSet presAssocID="{3C539C7E-C17B-4F00-ACFD-19A10273790A}" presName="sibTrans" presStyleCnt="0"/>
      <dgm:spPr/>
    </dgm:pt>
    <dgm:pt modelId="{E0F005A1-D833-4CB9-B872-B92CD41AE2E8}" type="pres">
      <dgm:prSet presAssocID="{E2C78206-AF86-4ED2-8AC0-F3A8DA7D1F35}" presName="node" presStyleLbl="alignAccFollowNode1" presStyleIdx="6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49D5F-0FE1-4BFA-87AC-B5D815C9D200}" type="pres">
      <dgm:prSet presAssocID="{F661EF70-D47A-4367-BC5E-F84A2E9E3EA3}" presName="sibTrans" presStyleCnt="0"/>
      <dgm:spPr/>
    </dgm:pt>
    <dgm:pt modelId="{38E68EB7-02B4-44D4-830F-8ACF25630679}" type="pres">
      <dgm:prSet presAssocID="{98146AE5-5E41-4C8A-BE98-8A088B226C0E}" presName="node" presStyleLbl="alignAccFollowNode1" presStyleIdx="7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F75FEB-7DE0-4471-8BC4-689DA3A4A023}" type="pres">
      <dgm:prSet presAssocID="{10506FFF-5CEF-4136-A336-C9D3F7D751EA}" presName="vSp" presStyleCnt="0"/>
      <dgm:spPr/>
    </dgm:pt>
    <dgm:pt modelId="{1C4938BF-9D27-403F-9D00-E94BB70BF273}" type="pres">
      <dgm:prSet presAssocID="{1CB621C6-8420-4900-9573-8573226CF0F8}" presName="horFlow" presStyleCnt="0"/>
      <dgm:spPr/>
    </dgm:pt>
    <dgm:pt modelId="{D15B0F2D-3C36-4AB9-A41A-376DA0884344}" type="pres">
      <dgm:prSet presAssocID="{1CB621C6-8420-4900-9573-8573226CF0F8}" presName="bigChev" presStyleLbl="node1" presStyleIdx="2" presStyleCnt="4"/>
      <dgm:spPr/>
      <dgm:t>
        <a:bodyPr/>
        <a:lstStyle/>
        <a:p>
          <a:endParaRPr lang="en-US"/>
        </a:p>
      </dgm:t>
    </dgm:pt>
    <dgm:pt modelId="{20FBAB1D-E958-4D15-94B5-BDCBB849C2BF}" type="pres">
      <dgm:prSet presAssocID="{A2DFF370-C3B4-430B-8279-971BFB7814BB}" presName="parTrans" presStyleCnt="0"/>
      <dgm:spPr/>
    </dgm:pt>
    <dgm:pt modelId="{BC2DEE86-65C6-4A8B-A6A7-6A6AC3EBBDFC}" type="pres">
      <dgm:prSet presAssocID="{F58C62C9-4F9D-4A9F-B06A-FE518EBB06BD}" presName="node" presStyleLbl="alignAccFollowNode1" presStyleIdx="8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87CE3A-7552-4094-B4E3-87B9343BD308}" type="pres">
      <dgm:prSet presAssocID="{22C6291E-4C29-4FA5-8CA7-44B123264331}" presName="sibTrans" presStyleCnt="0"/>
      <dgm:spPr/>
    </dgm:pt>
    <dgm:pt modelId="{2C7D10C8-5E2E-4FA5-B752-9A59C4986896}" type="pres">
      <dgm:prSet presAssocID="{4599AA8B-623C-482D-B8B3-ABADA93D0BB9}" presName="node" presStyleLbl="alignAccFollowNode1" presStyleIdx="9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CD78F-7316-4680-861B-C31F59C7B458}" type="pres">
      <dgm:prSet presAssocID="{162E7B35-7602-480D-9E41-441F7FE8BFBB}" presName="sibTrans" presStyleCnt="0"/>
      <dgm:spPr/>
    </dgm:pt>
    <dgm:pt modelId="{7AE02251-D1AB-4F29-8305-3A83A62607D0}" type="pres">
      <dgm:prSet presAssocID="{519B9C77-B7E2-4583-BE8F-3923590CD182}" presName="node" presStyleLbl="alignAccFollowNode1" presStyleIdx="10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414378-C39C-47BF-BC57-C64627AC0521}" type="pres">
      <dgm:prSet presAssocID="{548D65B7-AAD4-4CD8-81CA-5421CCF5E72D}" presName="sibTrans" presStyleCnt="0"/>
      <dgm:spPr/>
    </dgm:pt>
    <dgm:pt modelId="{837DBB1A-F3A3-41DA-A00F-2FECA5D58108}" type="pres">
      <dgm:prSet presAssocID="{D04A9017-71EB-4752-9E83-FC3E70677889}" presName="node" presStyleLbl="alignAccFollowNode1" presStyleIdx="11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6FFE56-F831-4E17-8874-D46E8E14507E}" type="pres">
      <dgm:prSet presAssocID="{1CB621C6-8420-4900-9573-8573226CF0F8}" presName="vSp" presStyleCnt="0"/>
      <dgm:spPr/>
    </dgm:pt>
    <dgm:pt modelId="{3283213E-1DBB-4AD5-AD9F-822C322E7AA2}" type="pres">
      <dgm:prSet presAssocID="{F90E4F7C-F06B-4C24-A183-E5267F9DEFA3}" presName="horFlow" presStyleCnt="0"/>
      <dgm:spPr/>
    </dgm:pt>
    <dgm:pt modelId="{9E6B4530-4DA0-4946-89BC-1DACDBA27873}" type="pres">
      <dgm:prSet presAssocID="{F90E4F7C-F06B-4C24-A183-E5267F9DEFA3}" presName="bigChev" presStyleLbl="node1" presStyleIdx="3" presStyleCnt="4"/>
      <dgm:spPr/>
      <dgm:t>
        <a:bodyPr/>
        <a:lstStyle/>
        <a:p>
          <a:endParaRPr lang="en-US"/>
        </a:p>
      </dgm:t>
    </dgm:pt>
    <dgm:pt modelId="{88ABB549-4C10-4BBD-A68A-642823E1CFCF}" type="pres">
      <dgm:prSet presAssocID="{57D10416-19F5-4517-9BD9-88026B39BAF8}" presName="parTrans" presStyleCnt="0"/>
      <dgm:spPr/>
    </dgm:pt>
    <dgm:pt modelId="{7FABAFC4-6536-404A-8A3D-CD4AF34909D0}" type="pres">
      <dgm:prSet presAssocID="{1C886AE5-DDD9-4660-9146-55A2D57A48EE}" presName="node" presStyleLbl="alignAccFollowNode1" presStyleIdx="12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DDBBF4-AB18-4A1B-B449-FAADC50D385B}" type="pres">
      <dgm:prSet presAssocID="{C9BB465E-19AC-47AD-87B7-6540FC916C82}" presName="sibTrans" presStyleCnt="0"/>
      <dgm:spPr/>
    </dgm:pt>
    <dgm:pt modelId="{B98B82E9-FE66-4C74-A5C8-F677B9934D61}" type="pres">
      <dgm:prSet presAssocID="{975DF6EB-BE2A-4D78-B556-2EB2293C1C49}" presName="node" presStyleLbl="alignAccFollowNode1" presStyleIdx="13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50C09-512E-435D-97DE-6F17D26D6F6F}" type="pres">
      <dgm:prSet presAssocID="{63251849-495E-4D5E-9BA1-D4A5B2CF9613}" presName="sibTrans" presStyleCnt="0"/>
      <dgm:spPr/>
    </dgm:pt>
    <dgm:pt modelId="{2200511A-ED7A-47A2-9F9D-A4FBF44A36C0}" type="pres">
      <dgm:prSet presAssocID="{53BAED05-6A65-4C82-8F79-AC430F8D9302}" presName="node" presStyleLbl="alignAccFollowNode1" presStyleIdx="14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385458-5EF8-427D-9A38-7881A3E298DD}" type="pres">
      <dgm:prSet presAssocID="{C923C175-A1DC-4975-8084-C4C711E8A7C9}" presName="sibTrans" presStyleCnt="0"/>
      <dgm:spPr/>
    </dgm:pt>
    <dgm:pt modelId="{9137C258-2C1B-4B45-9A97-4E8C699A4113}" type="pres">
      <dgm:prSet presAssocID="{03A86B4B-3858-41B4-ADDC-4864FDF032E3}" presName="node" presStyleLbl="alignAccFollowNode1" presStyleIdx="15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5CF81A-552F-4B5F-96F1-908509F9975F}" type="pres">
      <dgm:prSet presAssocID="{049A2747-0398-41BD-89BB-C624F2A9E773}" presName="sibTrans" presStyleCnt="0"/>
      <dgm:spPr/>
    </dgm:pt>
    <dgm:pt modelId="{3A34CB0B-2542-4B7A-8839-F5FC7E4991E4}" type="pres">
      <dgm:prSet presAssocID="{50C99B92-70C2-40A4-9BA2-5EB31624B910}" presName="node" presStyleLbl="alignAccFollowNode1" presStyleIdx="16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B84D93-AFA1-4003-8D2E-4DCBC12357F2}" srcId="{8B38FF31-860E-4DA9-ADB6-F83176534568}" destId="{196F49DC-0614-4843-929A-471BCEDDAFA1}" srcOrd="3" destOrd="0" parTransId="{BFA2EEA3-A83B-47DC-A944-EA3373F590EC}" sibTransId="{FF81E89C-5714-47E7-B925-1B6B9B0F851B}"/>
    <dgm:cxn modelId="{6BEAE887-6B92-4831-8189-0F38C33FDF52}" srcId="{F90E4F7C-F06B-4C24-A183-E5267F9DEFA3}" destId="{03A86B4B-3858-41B4-ADDC-4864FDF032E3}" srcOrd="3" destOrd="0" parTransId="{C71A20A4-609D-4942-B8A7-3EB4D084F0F1}" sibTransId="{049A2747-0398-41BD-89BB-C624F2A9E773}"/>
    <dgm:cxn modelId="{0DDC5671-28FB-44F8-9C88-DB76F8812A29}" srcId="{10506FFF-5CEF-4136-A336-C9D3F7D751EA}" destId="{186CDFDE-A52D-44F2-9F7B-42AF61E31A03}" srcOrd="0" destOrd="0" parTransId="{BDFFA57D-E3A0-48CC-A618-EF44B5E70263}" sibTransId="{4B36F4FF-C07A-4687-B4EF-6F8CC7F7F24C}"/>
    <dgm:cxn modelId="{449C9D49-1B87-4B01-9B6D-C0A06C40B95D}" type="presOf" srcId="{F90E4F7C-F06B-4C24-A183-E5267F9DEFA3}" destId="{9E6B4530-4DA0-4946-89BC-1DACDBA27873}" srcOrd="0" destOrd="0" presId="urn:microsoft.com/office/officeart/2005/8/layout/lProcess3"/>
    <dgm:cxn modelId="{5739A989-FC79-4F3F-BE66-9FE083484F4C}" type="presOf" srcId="{10802B2A-FFD8-49F8-BC03-F7C9DAB74165}" destId="{5596DE58-4929-46BB-9B38-C2E04130F9EA}" srcOrd="0" destOrd="0" presId="urn:microsoft.com/office/officeart/2005/8/layout/lProcess3"/>
    <dgm:cxn modelId="{54ADF4B7-9E36-404B-A715-09E4C264F9CA}" srcId="{F90E4F7C-F06B-4C24-A183-E5267F9DEFA3}" destId="{1C886AE5-DDD9-4660-9146-55A2D57A48EE}" srcOrd="0" destOrd="0" parTransId="{57D10416-19F5-4517-9BD9-88026B39BAF8}" sibTransId="{C9BB465E-19AC-47AD-87B7-6540FC916C82}"/>
    <dgm:cxn modelId="{B5956C5D-84E2-4988-9AC3-AEE06D582698}" type="presOf" srcId="{50C99B92-70C2-40A4-9BA2-5EB31624B910}" destId="{3A34CB0B-2542-4B7A-8839-F5FC7E4991E4}" srcOrd="0" destOrd="0" presId="urn:microsoft.com/office/officeart/2005/8/layout/lProcess3"/>
    <dgm:cxn modelId="{A1DBAF57-47F2-4CF5-9A2D-D5C495AD5F8E}" type="presOf" srcId="{03A86B4B-3858-41B4-ADDC-4864FDF032E3}" destId="{9137C258-2C1B-4B45-9A97-4E8C699A4113}" srcOrd="0" destOrd="0" presId="urn:microsoft.com/office/officeart/2005/8/layout/lProcess3"/>
    <dgm:cxn modelId="{2878BB6A-F32A-463B-8AF7-803F669EC2CF}" srcId="{5E7E07E7-BC7A-4660-92A3-C066DD1878DF}" destId="{10506FFF-5CEF-4136-A336-C9D3F7D751EA}" srcOrd="1" destOrd="0" parTransId="{4DA71433-9A09-4A0B-B9E2-62062BAD6837}" sibTransId="{C7C31BE3-E81E-45FB-9015-923FC42E0AD0}"/>
    <dgm:cxn modelId="{DA7B5456-2D33-4DF9-9817-CE879EB3AB5C}" type="presOf" srcId="{D04A9017-71EB-4752-9E83-FC3E70677889}" destId="{837DBB1A-F3A3-41DA-A00F-2FECA5D58108}" srcOrd="0" destOrd="0" presId="urn:microsoft.com/office/officeart/2005/8/layout/lProcess3"/>
    <dgm:cxn modelId="{99DE3F48-E57C-4D30-BC9E-4B5393A4A99D}" srcId="{F90E4F7C-F06B-4C24-A183-E5267F9DEFA3}" destId="{975DF6EB-BE2A-4D78-B556-2EB2293C1C49}" srcOrd="1" destOrd="0" parTransId="{909CBB90-A7BB-49FB-8B28-E2598B04DFC7}" sibTransId="{63251849-495E-4D5E-9BA1-D4A5B2CF9613}"/>
    <dgm:cxn modelId="{B3682751-AB31-495D-A598-619F08EB1645}" type="presOf" srcId="{2F724E2F-8D73-4BEF-ADE2-1F753A316650}" destId="{EF24098A-3F41-4655-A527-5F143FCAF6DF}" srcOrd="0" destOrd="0" presId="urn:microsoft.com/office/officeart/2005/8/layout/lProcess3"/>
    <dgm:cxn modelId="{0FDAC698-DD30-4AF8-A936-DA9803DDB290}" srcId="{1CB621C6-8420-4900-9573-8573226CF0F8}" destId="{D04A9017-71EB-4752-9E83-FC3E70677889}" srcOrd="3" destOrd="0" parTransId="{8C80274F-6F62-44E4-942F-E8F2453D51F1}" sibTransId="{EDE28561-CEEA-4CF4-A343-7514E7FC84D0}"/>
    <dgm:cxn modelId="{7E9CF7BE-FAAA-4370-AF36-0C25B0357230}" type="presOf" srcId="{975DF6EB-BE2A-4D78-B556-2EB2293C1C49}" destId="{B98B82E9-FE66-4C74-A5C8-F677B9934D61}" srcOrd="0" destOrd="0" presId="urn:microsoft.com/office/officeart/2005/8/layout/lProcess3"/>
    <dgm:cxn modelId="{1CB28367-6749-4CDF-B068-8CE2781C7CFE}" type="presOf" srcId="{1C886AE5-DDD9-4660-9146-55A2D57A48EE}" destId="{7FABAFC4-6536-404A-8A3D-CD4AF34909D0}" srcOrd="0" destOrd="0" presId="urn:microsoft.com/office/officeart/2005/8/layout/lProcess3"/>
    <dgm:cxn modelId="{5A96B8F6-2C52-4E9B-94C7-8E083926D1C8}" srcId="{1CB621C6-8420-4900-9573-8573226CF0F8}" destId="{4599AA8B-623C-482D-B8B3-ABADA93D0BB9}" srcOrd="1" destOrd="0" parTransId="{E76FFB0A-C100-4021-A446-EE174AD705E0}" sibTransId="{162E7B35-7602-480D-9E41-441F7FE8BFBB}"/>
    <dgm:cxn modelId="{8F22B0DB-A4A8-42C0-86D6-E8A5E060C897}" srcId="{8B38FF31-860E-4DA9-ADB6-F83176534568}" destId="{A0CC0AB8-CA0A-43ED-B94E-7C3B49A506DD}" srcOrd="0" destOrd="0" parTransId="{0C0309E6-806C-42CC-B0DC-4394EC87220A}" sibTransId="{8A9CA431-3082-4B6B-B051-757637D0DB29}"/>
    <dgm:cxn modelId="{126E9C2C-C734-4BFB-9229-A1D52835F89D}" srcId="{10506FFF-5CEF-4136-A336-C9D3F7D751EA}" destId="{C2511ACD-A343-41EB-8DFB-D8EDC795A968}" srcOrd="1" destOrd="0" parTransId="{4D87C245-1B55-45BF-A70E-7E8456E39539}" sibTransId="{3C539C7E-C17B-4F00-ACFD-19A10273790A}"/>
    <dgm:cxn modelId="{91F35607-256D-42D9-8075-462CB7444314}" srcId="{10506FFF-5CEF-4136-A336-C9D3F7D751EA}" destId="{98146AE5-5E41-4C8A-BE98-8A088B226C0E}" srcOrd="3" destOrd="0" parTransId="{A2C9C9D6-ADF8-48D9-A93B-754666A32AFD}" sibTransId="{82C47A06-458F-40E1-A0AB-4F8AA4DF8936}"/>
    <dgm:cxn modelId="{DD27E202-7A78-4804-89C2-01FC990595E8}" srcId="{10506FFF-5CEF-4136-A336-C9D3F7D751EA}" destId="{E2C78206-AF86-4ED2-8AC0-F3A8DA7D1F35}" srcOrd="2" destOrd="0" parTransId="{7CC03130-B27C-4944-8538-6FF70DA09C1A}" sibTransId="{F661EF70-D47A-4367-BC5E-F84A2E9E3EA3}"/>
    <dgm:cxn modelId="{C9F3A49B-0493-40F3-A200-550DAD5522D6}" type="presOf" srcId="{53BAED05-6A65-4C82-8F79-AC430F8D9302}" destId="{2200511A-ED7A-47A2-9F9D-A4FBF44A36C0}" srcOrd="0" destOrd="0" presId="urn:microsoft.com/office/officeart/2005/8/layout/lProcess3"/>
    <dgm:cxn modelId="{5D7E203C-44CD-48A5-B9C9-F6AE237F8E53}" type="presOf" srcId="{519B9C77-B7E2-4583-BE8F-3923590CD182}" destId="{7AE02251-D1AB-4F29-8305-3A83A62607D0}" srcOrd="0" destOrd="0" presId="urn:microsoft.com/office/officeart/2005/8/layout/lProcess3"/>
    <dgm:cxn modelId="{F43D1090-CF61-4587-AB6B-F36322B4049F}" srcId="{8B38FF31-860E-4DA9-ADB6-F83176534568}" destId="{10802B2A-FFD8-49F8-BC03-F7C9DAB74165}" srcOrd="1" destOrd="0" parTransId="{881FF3C6-601F-4F0D-BE70-AA3109288D06}" sibTransId="{7FB3E569-A1A4-4C5B-A308-FA8124525E43}"/>
    <dgm:cxn modelId="{CF39FCC8-2458-452F-9862-72B8764F6819}" type="presOf" srcId="{4599AA8B-623C-482D-B8B3-ABADA93D0BB9}" destId="{2C7D10C8-5E2E-4FA5-B752-9A59C4986896}" srcOrd="0" destOrd="0" presId="urn:microsoft.com/office/officeart/2005/8/layout/lProcess3"/>
    <dgm:cxn modelId="{8F0CB8C0-E5E5-402A-BA93-B655686276AA}" type="presOf" srcId="{186CDFDE-A52D-44F2-9F7B-42AF61E31A03}" destId="{D86B717C-647C-433F-8FBD-19C61C961798}" srcOrd="0" destOrd="0" presId="urn:microsoft.com/office/officeart/2005/8/layout/lProcess3"/>
    <dgm:cxn modelId="{5EA0457E-682A-4CD4-AF97-F964B112595C}" srcId="{1CB621C6-8420-4900-9573-8573226CF0F8}" destId="{519B9C77-B7E2-4583-BE8F-3923590CD182}" srcOrd="2" destOrd="0" parTransId="{2D569B4A-6EB9-4307-90F7-14966FE6A847}" sibTransId="{548D65B7-AAD4-4CD8-81CA-5421CCF5E72D}"/>
    <dgm:cxn modelId="{45B5D40F-2A22-409A-B507-3A6EB0CE6970}" srcId="{5E7E07E7-BC7A-4660-92A3-C066DD1878DF}" destId="{1CB621C6-8420-4900-9573-8573226CF0F8}" srcOrd="2" destOrd="0" parTransId="{E8FCDB8F-EFE7-47E9-B9DC-35BA7DBBF028}" sibTransId="{44205686-D81F-4F94-A787-50C1C169CC0E}"/>
    <dgm:cxn modelId="{7ABAAB6E-9D37-40CD-949A-497B0F4FAA30}" srcId="{5E7E07E7-BC7A-4660-92A3-C066DD1878DF}" destId="{8B38FF31-860E-4DA9-ADB6-F83176534568}" srcOrd="0" destOrd="0" parTransId="{297A25B1-602D-42D9-B74E-9A2A6AF65CDD}" sibTransId="{898D3910-9C12-44CD-AE7A-FE743E556F6D}"/>
    <dgm:cxn modelId="{D61F293D-76E0-4CC1-936A-4ED82D000971}" srcId="{F90E4F7C-F06B-4C24-A183-E5267F9DEFA3}" destId="{50C99B92-70C2-40A4-9BA2-5EB31624B910}" srcOrd="4" destOrd="0" parTransId="{2D8022CA-DE76-4ABB-9FC2-2A15981F4418}" sibTransId="{EEA545E3-91D4-48B4-8E16-5FF5D049308D}"/>
    <dgm:cxn modelId="{C4775491-8BB1-4B88-968A-EDA7665966C5}" type="presOf" srcId="{A0CC0AB8-CA0A-43ED-B94E-7C3B49A506DD}" destId="{E38E90FC-0610-4E08-9CE0-74A6805E8178}" srcOrd="0" destOrd="0" presId="urn:microsoft.com/office/officeart/2005/8/layout/lProcess3"/>
    <dgm:cxn modelId="{F7F8C1CF-5517-4C82-87C1-C368EBEEBCDD}" srcId="{F90E4F7C-F06B-4C24-A183-E5267F9DEFA3}" destId="{53BAED05-6A65-4C82-8F79-AC430F8D9302}" srcOrd="2" destOrd="0" parTransId="{41504E0F-C61A-4CE8-B3DE-DEEE882DDC59}" sibTransId="{C923C175-A1DC-4975-8084-C4C711E8A7C9}"/>
    <dgm:cxn modelId="{45CE5C80-8A4D-4EF4-B68F-D1CFED1614A8}" type="presOf" srcId="{F58C62C9-4F9D-4A9F-B06A-FE518EBB06BD}" destId="{BC2DEE86-65C6-4A8B-A6A7-6A6AC3EBBDFC}" srcOrd="0" destOrd="0" presId="urn:microsoft.com/office/officeart/2005/8/layout/lProcess3"/>
    <dgm:cxn modelId="{33034B63-367E-4562-8773-9DE9B833346B}" type="presOf" srcId="{E2C78206-AF86-4ED2-8AC0-F3A8DA7D1F35}" destId="{E0F005A1-D833-4CB9-B872-B92CD41AE2E8}" srcOrd="0" destOrd="0" presId="urn:microsoft.com/office/officeart/2005/8/layout/lProcess3"/>
    <dgm:cxn modelId="{A5CBB36F-52E8-4CD4-A72C-6DB4989A4A8C}" srcId="{5E7E07E7-BC7A-4660-92A3-C066DD1878DF}" destId="{F90E4F7C-F06B-4C24-A183-E5267F9DEFA3}" srcOrd="3" destOrd="0" parTransId="{7AA854D9-DEB7-457B-8F87-E020EFB8482B}" sibTransId="{F29456AA-47E1-4F91-A79F-DC99A02977E3}"/>
    <dgm:cxn modelId="{626D906F-E5F8-4BFC-88F1-868BCFB38DE9}" type="presOf" srcId="{8B38FF31-860E-4DA9-ADB6-F83176534568}" destId="{3E398EDB-CCFC-45DD-B2EF-BF9FB70D8547}" srcOrd="0" destOrd="0" presId="urn:microsoft.com/office/officeart/2005/8/layout/lProcess3"/>
    <dgm:cxn modelId="{7124BEF9-9DF0-4745-9772-73F9B75BFF79}" type="presOf" srcId="{5E7E07E7-BC7A-4660-92A3-C066DD1878DF}" destId="{FD853566-230F-4FA4-A1C8-97BE4C2FE393}" srcOrd="0" destOrd="0" presId="urn:microsoft.com/office/officeart/2005/8/layout/lProcess3"/>
    <dgm:cxn modelId="{16B8599E-0366-4AB5-9125-F364C92B7F5C}" type="presOf" srcId="{10506FFF-5CEF-4136-A336-C9D3F7D751EA}" destId="{72D2F68D-A761-49E4-8098-7CC17E544D82}" srcOrd="0" destOrd="0" presId="urn:microsoft.com/office/officeart/2005/8/layout/lProcess3"/>
    <dgm:cxn modelId="{C1869421-82D3-444D-8A50-3F61EE2B5B2B}" srcId="{8B38FF31-860E-4DA9-ADB6-F83176534568}" destId="{2F724E2F-8D73-4BEF-ADE2-1F753A316650}" srcOrd="2" destOrd="0" parTransId="{877B6A55-463E-42E1-9ABF-EFE5E475DC27}" sibTransId="{3C5548C0-2CA8-4FFC-ACA4-1D182EC932DF}"/>
    <dgm:cxn modelId="{712548EF-917F-4FB1-82CA-8CF8A2D6AC5D}" type="presOf" srcId="{1CB621C6-8420-4900-9573-8573226CF0F8}" destId="{D15B0F2D-3C36-4AB9-A41A-376DA0884344}" srcOrd="0" destOrd="0" presId="urn:microsoft.com/office/officeart/2005/8/layout/lProcess3"/>
    <dgm:cxn modelId="{B9AAB295-FA11-49B5-BC8E-42052FE0112C}" type="presOf" srcId="{C2511ACD-A343-41EB-8DFB-D8EDC795A968}" destId="{1EE646A2-771F-46C5-AA01-20384E7F3EE2}" srcOrd="0" destOrd="0" presId="urn:microsoft.com/office/officeart/2005/8/layout/lProcess3"/>
    <dgm:cxn modelId="{6F67885D-019A-40DA-B3EF-D1154A117EEC}" srcId="{1CB621C6-8420-4900-9573-8573226CF0F8}" destId="{F58C62C9-4F9D-4A9F-B06A-FE518EBB06BD}" srcOrd="0" destOrd="0" parTransId="{A2DFF370-C3B4-430B-8279-971BFB7814BB}" sibTransId="{22C6291E-4C29-4FA5-8CA7-44B123264331}"/>
    <dgm:cxn modelId="{D2B04DC6-7C2A-499B-8C61-DA328429EDA7}" type="presOf" srcId="{196F49DC-0614-4843-929A-471BCEDDAFA1}" destId="{F3AF4EF8-1EFB-471A-915B-39168651AE15}" srcOrd="0" destOrd="0" presId="urn:microsoft.com/office/officeart/2005/8/layout/lProcess3"/>
    <dgm:cxn modelId="{AF6ECFF7-6248-48C8-BCCE-BDB31F7026DF}" type="presOf" srcId="{98146AE5-5E41-4C8A-BE98-8A088B226C0E}" destId="{38E68EB7-02B4-44D4-830F-8ACF25630679}" srcOrd="0" destOrd="0" presId="urn:microsoft.com/office/officeart/2005/8/layout/lProcess3"/>
    <dgm:cxn modelId="{6500235A-E14C-4193-A014-52BAE78E692A}" type="presParOf" srcId="{FD853566-230F-4FA4-A1C8-97BE4C2FE393}" destId="{F833E5B9-DC99-4B37-9F8E-31BD7ACC4F4A}" srcOrd="0" destOrd="0" presId="urn:microsoft.com/office/officeart/2005/8/layout/lProcess3"/>
    <dgm:cxn modelId="{BA7A5E8D-6800-482E-827D-125209CF2FC5}" type="presParOf" srcId="{F833E5B9-DC99-4B37-9F8E-31BD7ACC4F4A}" destId="{3E398EDB-CCFC-45DD-B2EF-BF9FB70D8547}" srcOrd="0" destOrd="0" presId="urn:microsoft.com/office/officeart/2005/8/layout/lProcess3"/>
    <dgm:cxn modelId="{F7A3674D-1A20-4DC1-B7B2-B0DF284BDEA6}" type="presParOf" srcId="{F833E5B9-DC99-4B37-9F8E-31BD7ACC4F4A}" destId="{048F56C8-ECC1-4738-AF9A-F3ECF106B896}" srcOrd="1" destOrd="0" presId="urn:microsoft.com/office/officeart/2005/8/layout/lProcess3"/>
    <dgm:cxn modelId="{7D28C35F-C428-4500-88BD-B9E8A083EC40}" type="presParOf" srcId="{F833E5B9-DC99-4B37-9F8E-31BD7ACC4F4A}" destId="{E38E90FC-0610-4E08-9CE0-74A6805E8178}" srcOrd="2" destOrd="0" presId="urn:microsoft.com/office/officeart/2005/8/layout/lProcess3"/>
    <dgm:cxn modelId="{60830DD6-C739-45A1-88DB-761C7F93854B}" type="presParOf" srcId="{F833E5B9-DC99-4B37-9F8E-31BD7ACC4F4A}" destId="{D2065254-063D-4DC7-A6E8-96A02445D333}" srcOrd="3" destOrd="0" presId="urn:microsoft.com/office/officeart/2005/8/layout/lProcess3"/>
    <dgm:cxn modelId="{28903ECC-FB8C-4E84-A30C-320E2F9756E9}" type="presParOf" srcId="{F833E5B9-DC99-4B37-9F8E-31BD7ACC4F4A}" destId="{5596DE58-4929-46BB-9B38-C2E04130F9EA}" srcOrd="4" destOrd="0" presId="urn:microsoft.com/office/officeart/2005/8/layout/lProcess3"/>
    <dgm:cxn modelId="{AAEE775C-B55D-4E53-A7E1-FCA3BC5A43BC}" type="presParOf" srcId="{F833E5B9-DC99-4B37-9F8E-31BD7ACC4F4A}" destId="{6DE63BE4-F672-416A-B749-C43ABE1AB999}" srcOrd="5" destOrd="0" presId="urn:microsoft.com/office/officeart/2005/8/layout/lProcess3"/>
    <dgm:cxn modelId="{F3C1AD47-1B0D-4015-BF47-A357275B01B4}" type="presParOf" srcId="{F833E5B9-DC99-4B37-9F8E-31BD7ACC4F4A}" destId="{EF24098A-3F41-4655-A527-5F143FCAF6DF}" srcOrd="6" destOrd="0" presId="urn:microsoft.com/office/officeart/2005/8/layout/lProcess3"/>
    <dgm:cxn modelId="{3826D899-29BE-48BB-A91B-18CC31B8C8D9}" type="presParOf" srcId="{F833E5B9-DC99-4B37-9F8E-31BD7ACC4F4A}" destId="{F43B2E5E-288C-43DF-8324-37A19060AF0F}" srcOrd="7" destOrd="0" presId="urn:microsoft.com/office/officeart/2005/8/layout/lProcess3"/>
    <dgm:cxn modelId="{652A46D0-5F79-4550-A9D7-4A45B9E17D58}" type="presParOf" srcId="{F833E5B9-DC99-4B37-9F8E-31BD7ACC4F4A}" destId="{F3AF4EF8-1EFB-471A-915B-39168651AE15}" srcOrd="8" destOrd="0" presId="urn:microsoft.com/office/officeart/2005/8/layout/lProcess3"/>
    <dgm:cxn modelId="{904706CB-56CD-4313-8700-7F7DD57773E1}" type="presParOf" srcId="{FD853566-230F-4FA4-A1C8-97BE4C2FE393}" destId="{EEB437F3-A4CB-4A91-AA46-184C42C2BAF3}" srcOrd="1" destOrd="0" presId="urn:microsoft.com/office/officeart/2005/8/layout/lProcess3"/>
    <dgm:cxn modelId="{D7DD3D19-83A0-4E2E-91B5-94D1299CD13D}" type="presParOf" srcId="{FD853566-230F-4FA4-A1C8-97BE4C2FE393}" destId="{EF88AB22-DB5C-46D5-B0E0-84AA0DB98CC1}" srcOrd="2" destOrd="0" presId="urn:microsoft.com/office/officeart/2005/8/layout/lProcess3"/>
    <dgm:cxn modelId="{C303130C-12D7-44BD-A669-D4EA73C023D5}" type="presParOf" srcId="{EF88AB22-DB5C-46D5-B0E0-84AA0DB98CC1}" destId="{72D2F68D-A761-49E4-8098-7CC17E544D82}" srcOrd="0" destOrd="0" presId="urn:microsoft.com/office/officeart/2005/8/layout/lProcess3"/>
    <dgm:cxn modelId="{E7ECC02B-B1FA-44BF-95F2-1B06155D9923}" type="presParOf" srcId="{EF88AB22-DB5C-46D5-B0E0-84AA0DB98CC1}" destId="{E3959103-8DCE-4B3C-8069-50D2866629CC}" srcOrd="1" destOrd="0" presId="urn:microsoft.com/office/officeart/2005/8/layout/lProcess3"/>
    <dgm:cxn modelId="{DC3EF8E4-E8D7-4085-8E47-73D7BC042066}" type="presParOf" srcId="{EF88AB22-DB5C-46D5-B0E0-84AA0DB98CC1}" destId="{D86B717C-647C-433F-8FBD-19C61C961798}" srcOrd="2" destOrd="0" presId="urn:microsoft.com/office/officeart/2005/8/layout/lProcess3"/>
    <dgm:cxn modelId="{BEFD9DE7-A5E7-4B4A-90F3-288DC2A4281D}" type="presParOf" srcId="{EF88AB22-DB5C-46D5-B0E0-84AA0DB98CC1}" destId="{CC1092B1-B8DD-4088-A84C-CB2BD027492C}" srcOrd="3" destOrd="0" presId="urn:microsoft.com/office/officeart/2005/8/layout/lProcess3"/>
    <dgm:cxn modelId="{860F023F-77CF-4B1A-B508-1D469B93E6EF}" type="presParOf" srcId="{EF88AB22-DB5C-46D5-B0E0-84AA0DB98CC1}" destId="{1EE646A2-771F-46C5-AA01-20384E7F3EE2}" srcOrd="4" destOrd="0" presId="urn:microsoft.com/office/officeart/2005/8/layout/lProcess3"/>
    <dgm:cxn modelId="{AB01ED1D-AD4E-4A1B-BA5C-450A7863C10B}" type="presParOf" srcId="{EF88AB22-DB5C-46D5-B0E0-84AA0DB98CC1}" destId="{565BD0FD-C222-4812-89D5-BCEA8A8B8982}" srcOrd="5" destOrd="0" presId="urn:microsoft.com/office/officeart/2005/8/layout/lProcess3"/>
    <dgm:cxn modelId="{0F3F63B5-838E-429E-81EF-B34313E46821}" type="presParOf" srcId="{EF88AB22-DB5C-46D5-B0E0-84AA0DB98CC1}" destId="{E0F005A1-D833-4CB9-B872-B92CD41AE2E8}" srcOrd="6" destOrd="0" presId="urn:microsoft.com/office/officeart/2005/8/layout/lProcess3"/>
    <dgm:cxn modelId="{DFF222FF-3313-440A-A0F3-C798D474995C}" type="presParOf" srcId="{EF88AB22-DB5C-46D5-B0E0-84AA0DB98CC1}" destId="{46849D5F-0FE1-4BFA-87AC-B5D815C9D200}" srcOrd="7" destOrd="0" presId="urn:microsoft.com/office/officeart/2005/8/layout/lProcess3"/>
    <dgm:cxn modelId="{4950250E-6B48-4D55-8F14-00AADC56ED20}" type="presParOf" srcId="{EF88AB22-DB5C-46D5-B0E0-84AA0DB98CC1}" destId="{38E68EB7-02B4-44D4-830F-8ACF25630679}" srcOrd="8" destOrd="0" presId="urn:microsoft.com/office/officeart/2005/8/layout/lProcess3"/>
    <dgm:cxn modelId="{8D9F1E6C-6F49-4F62-B7A7-2CA2B8D92982}" type="presParOf" srcId="{FD853566-230F-4FA4-A1C8-97BE4C2FE393}" destId="{7BF75FEB-7DE0-4471-8BC4-689DA3A4A023}" srcOrd="3" destOrd="0" presId="urn:microsoft.com/office/officeart/2005/8/layout/lProcess3"/>
    <dgm:cxn modelId="{F0D804C7-60B5-41D9-A48F-828BD3F03A29}" type="presParOf" srcId="{FD853566-230F-4FA4-A1C8-97BE4C2FE393}" destId="{1C4938BF-9D27-403F-9D00-E94BB70BF273}" srcOrd="4" destOrd="0" presId="urn:microsoft.com/office/officeart/2005/8/layout/lProcess3"/>
    <dgm:cxn modelId="{D12DD60F-6A81-4DDC-8172-4554BAFD3D39}" type="presParOf" srcId="{1C4938BF-9D27-403F-9D00-E94BB70BF273}" destId="{D15B0F2D-3C36-4AB9-A41A-376DA0884344}" srcOrd="0" destOrd="0" presId="urn:microsoft.com/office/officeart/2005/8/layout/lProcess3"/>
    <dgm:cxn modelId="{648A1783-92CE-4FA0-A52D-8E4A6320A8CA}" type="presParOf" srcId="{1C4938BF-9D27-403F-9D00-E94BB70BF273}" destId="{20FBAB1D-E958-4D15-94B5-BDCBB849C2BF}" srcOrd="1" destOrd="0" presId="urn:microsoft.com/office/officeart/2005/8/layout/lProcess3"/>
    <dgm:cxn modelId="{2FEB9D4F-952E-4F12-818C-A6211F6509F8}" type="presParOf" srcId="{1C4938BF-9D27-403F-9D00-E94BB70BF273}" destId="{BC2DEE86-65C6-4A8B-A6A7-6A6AC3EBBDFC}" srcOrd="2" destOrd="0" presId="urn:microsoft.com/office/officeart/2005/8/layout/lProcess3"/>
    <dgm:cxn modelId="{77B90228-AF7F-46E9-9594-B58386B90DA9}" type="presParOf" srcId="{1C4938BF-9D27-403F-9D00-E94BB70BF273}" destId="{8587CE3A-7552-4094-B4E3-87B9343BD308}" srcOrd="3" destOrd="0" presId="urn:microsoft.com/office/officeart/2005/8/layout/lProcess3"/>
    <dgm:cxn modelId="{FE904071-ECBD-43F6-9981-E9A5DF71A009}" type="presParOf" srcId="{1C4938BF-9D27-403F-9D00-E94BB70BF273}" destId="{2C7D10C8-5E2E-4FA5-B752-9A59C4986896}" srcOrd="4" destOrd="0" presId="urn:microsoft.com/office/officeart/2005/8/layout/lProcess3"/>
    <dgm:cxn modelId="{782C8072-44DB-4AD4-BCED-681AA58959A8}" type="presParOf" srcId="{1C4938BF-9D27-403F-9D00-E94BB70BF273}" destId="{DE6CD78F-7316-4680-861B-C31F59C7B458}" srcOrd="5" destOrd="0" presId="urn:microsoft.com/office/officeart/2005/8/layout/lProcess3"/>
    <dgm:cxn modelId="{480C2085-09F8-4CED-B35A-28A11A46EE68}" type="presParOf" srcId="{1C4938BF-9D27-403F-9D00-E94BB70BF273}" destId="{7AE02251-D1AB-4F29-8305-3A83A62607D0}" srcOrd="6" destOrd="0" presId="urn:microsoft.com/office/officeart/2005/8/layout/lProcess3"/>
    <dgm:cxn modelId="{3F122D48-E710-4DE8-8B27-B31627838FD0}" type="presParOf" srcId="{1C4938BF-9D27-403F-9D00-E94BB70BF273}" destId="{21414378-C39C-47BF-BC57-C64627AC0521}" srcOrd="7" destOrd="0" presId="urn:microsoft.com/office/officeart/2005/8/layout/lProcess3"/>
    <dgm:cxn modelId="{ACBF9FEC-4D0D-4D1F-B7AE-4415ADE7769A}" type="presParOf" srcId="{1C4938BF-9D27-403F-9D00-E94BB70BF273}" destId="{837DBB1A-F3A3-41DA-A00F-2FECA5D58108}" srcOrd="8" destOrd="0" presId="urn:microsoft.com/office/officeart/2005/8/layout/lProcess3"/>
    <dgm:cxn modelId="{6745AB6C-B31D-4EEE-8E23-B3E248CCB3E9}" type="presParOf" srcId="{FD853566-230F-4FA4-A1C8-97BE4C2FE393}" destId="{256FFE56-F831-4E17-8874-D46E8E14507E}" srcOrd="5" destOrd="0" presId="urn:microsoft.com/office/officeart/2005/8/layout/lProcess3"/>
    <dgm:cxn modelId="{26749265-356B-4D59-99B9-2515B68C8C39}" type="presParOf" srcId="{FD853566-230F-4FA4-A1C8-97BE4C2FE393}" destId="{3283213E-1DBB-4AD5-AD9F-822C322E7AA2}" srcOrd="6" destOrd="0" presId="urn:microsoft.com/office/officeart/2005/8/layout/lProcess3"/>
    <dgm:cxn modelId="{245B7996-DA8A-4B40-9752-CC20A2A1FCF6}" type="presParOf" srcId="{3283213E-1DBB-4AD5-AD9F-822C322E7AA2}" destId="{9E6B4530-4DA0-4946-89BC-1DACDBA27873}" srcOrd="0" destOrd="0" presId="urn:microsoft.com/office/officeart/2005/8/layout/lProcess3"/>
    <dgm:cxn modelId="{EADEC2F7-36A6-46D8-9BE5-2E79A2E34EC3}" type="presParOf" srcId="{3283213E-1DBB-4AD5-AD9F-822C322E7AA2}" destId="{88ABB549-4C10-4BBD-A68A-642823E1CFCF}" srcOrd="1" destOrd="0" presId="urn:microsoft.com/office/officeart/2005/8/layout/lProcess3"/>
    <dgm:cxn modelId="{35EB6FA2-2103-434F-A360-FEE1F0F700F2}" type="presParOf" srcId="{3283213E-1DBB-4AD5-AD9F-822C322E7AA2}" destId="{7FABAFC4-6536-404A-8A3D-CD4AF34909D0}" srcOrd="2" destOrd="0" presId="urn:microsoft.com/office/officeart/2005/8/layout/lProcess3"/>
    <dgm:cxn modelId="{B930674A-1404-4CBF-ACAE-88BA4229FB0B}" type="presParOf" srcId="{3283213E-1DBB-4AD5-AD9F-822C322E7AA2}" destId="{40DDBBF4-AB18-4A1B-B449-FAADC50D385B}" srcOrd="3" destOrd="0" presId="urn:microsoft.com/office/officeart/2005/8/layout/lProcess3"/>
    <dgm:cxn modelId="{6EDA9E96-0470-460E-8BCE-19AC68068399}" type="presParOf" srcId="{3283213E-1DBB-4AD5-AD9F-822C322E7AA2}" destId="{B98B82E9-FE66-4C74-A5C8-F677B9934D61}" srcOrd="4" destOrd="0" presId="urn:microsoft.com/office/officeart/2005/8/layout/lProcess3"/>
    <dgm:cxn modelId="{977527A0-829A-4826-B725-3C231EBDADE1}" type="presParOf" srcId="{3283213E-1DBB-4AD5-AD9F-822C322E7AA2}" destId="{BF250C09-512E-435D-97DE-6F17D26D6F6F}" srcOrd="5" destOrd="0" presId="urn:microsoft.com/office/officeart/2005/8/layout/lProcess3"/>
    <dgm:cxn modelId="{B35372C8-8C35-40AA-B3F0-77E113BD62F2}" type="presParOf" srcId="{3283213E-1DBB-4AD5-AD9F-822C322E7AA2}" destId="{2200511A-ED7A-47A2-9F9D-A4FBF44A36C0}" srcOrd="6" destOrd="0" presId="urn:microsoft.com/office/officeart/2005/8/layout/lProcess3"/>
    <dgm:cxn modelId="{D9FC4AE8-D385-4B1B-B320-6D565402FA92}" type="presParOf" srcId="{3283213E-1DBB-4AD5-AD9F-822C322E7AA2}" destId="{32385458-5EF8-427D-9A38-7881A3E298DD}" srcOrd="7" destOrd="0" presId="urn:microsoft.com/office/officeart/2005/8/layout/lProcess3"/>
    <dgm:cxn modelId="{EA4A5264-699C-4014-9B12-4A848F195927}" type="presParOf" srcId="{3283213E-1DBB-4AD5-AD9F-822C322E7AA2}" destId="{9137C258-2C1B-4B45-9A97-4E8C699A4113}" srcOrd="8" destOrd="0" presId="urn:microsoft.com/office/officeart/2005/8/layout/lProcess3"/>
    <dgm:cxn modelId="{B4FA5D82-A57B-46D9-B7F1-69F8DCCCAD49}" type="presParOf" srcId="{3283213E-1DBB-4AD5-AD9F-822C322E7AA2}" destId="{765CF81A-552F-4B5F-96F1-908509F9975F}" srcOrd="9" destOrd="0" presId="urn:microsoft.com/office/officeart/2005/8/layout/lProcess3"/>
    <dgm:cxn modelId="{4853B037-0AA3-4FF7-848B-E6F4DCE7FA86}" type="presParOf" srcId="{3283213E-1DBB-4AD5-AD9F-822C322E7AA2}" destId="{3A34CB0B-2542-4B7A-8839-F5FC7E4991E4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EB7630-9665-44B3-A660-054A40816EA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E61311E-513E-482B-9D11-594F3758CBE3}">
      <dgm:prSet phldrT="[Text]"/>
      <dgm:spPr/>
      <dgm:t>
        <a:bodyPr/>
        <a:lstStyle/>
        <a:p>
          <a:r>
            <a:rPr lang="en-US" dirty="0" smtClean="0"/>
            <a:t>Coordination and leadership</a:t>
          </a:r>
          <a:endParaRPr lang="en-US" dirty="0"/>
        </a:p>
      </dgm:t>
    </dgm:pt>
    <dgm:pt modelId="{90D5B1C4-D393-4F36-9EDC-394F1C641E79}" type="parTrans" cxnId="{F39BFE8B-6187-4F54-B229-6AB758D6905B}">
      <dgm:prSet/>
      <dgm:spPr/>
      <dgm:t>
        <a:bodyPr/>
        <a:lstStyle/>
        <a:p>
          <a:endParaRPr lang="en-US"/>
        </a:p>
      </dgm:t>
    </dgm:pt>
    <dgm:pt modelId="{1C94E975-CFA4-42DC-B291-EACC357D622F}" type="sibTrans" cxnId="{F39BFE8B-6187-4F54-B229-6AB758D6905B}">
      <dgm:prSet/>
      <dgm:spPr/>
      <dgm:t>
        <a:bodyPr/>
        <a:lstStyle/>
        <a:p>
          <a:endParaRPr lang="en-US"/>
        </a:p>
      </dgm:t>
    </dgm:pt>
    <dgm:pt modelId="{6EC0ED78-8CE5-458B-93BC-07F27304C1B9}">
      <dgm:prSet phldrT="[Text]"/>
      <dgm:spPr/>
      <dgm:t>
        <a:bodyPr/>
        <a:lstStyle/>
        <a:p>
          <a:r>
            <a:rPr lang="en-US" dirty="0" smtClean="0"/>
            <a:t>Assess and modify policy and practice</a:t>
          </a:r>
          <a:endParaRPr lang="en-US" dirty="0"/>
        </a:p>
      </dgm:t>
    </dgm:pt>
    <dgm:pt modelId="{864EF797-41F6-4127-85A7-D6DC26382A44}" type="parTrans" cxnId="{6B247251-86B5-4B8E-A7F0-01F2D4BE25CB}">
      <dgm:prSet/>
      <dgm:spPr/>
      <dgm:t>
        <a:bodyPr/>
        <a:lstStyle/>
        <a:p>
          <a:endParaRPr lang="en-US"/>
        </a:p>
      </dgm:t>
    </dgm:pt>
    <dgm:pt modelId="{58D272E3-5CF1-418A-9DFD-0EE0D7E42742}" type="sibTrans" cxnId="{6B247251-86B5-4B8E-A7F0-01F2D4BE25CB}">
      <dgm:prSet/>
      <dgm:spPr/>
      <dgm:t>
        <a:bodyPr/>
        <a:lstStyle/>
        <a:p>
          <a:endParaRPr lang="en-US"/>
        </a:p>
      </dgm:t>
    </dgm:pt>
    <dgm:pt modelId="{BD5E0C78-7C7B-4A87-9EA8-5B2D8F76FC27}">
      <dgm:prSet phldrT="[Text]"/>
      <dgm:spPr/>
      <dgm:t>
        <a:bodyPr/>
        <a:lstStyle/>
        <a:p>
          <a:r>
            <a:rPr lang="en-US" dirty="0" smtClean="0"/>
            <a:t>Improved knowledge of DMC</a:t>
          </a:r>
          <a:endParaRPr lang="en-US" dirty="0"/>
        </a:p>
      </dgm:t>
    </dgm:pt>
    <dgm:pt modelId="{DCF7E6AD-817C-425A-89CB-37E6425B9934}" type="parTrans" cxnId="{8D35DB2F-2F11-41F3-8599-948AEF053CB8}">
      <dgm:prSet/>
      <dgm:spPr/>
      <dgm:t>
        <a:bodyPr/>
        <a:lstStyle/>
        <a:p>
          <a:endParaRPr lang="en-US"/>
        </a:p>
      </dgm:t>
    </dgm:pt>
    <dgm:pt modelId="{91824530-659C-40BE-B32B-0E3A67A8332A}" type="sibTrans" cxnId="{8D35DB2F-2F11-41F3-8599-948AEF053CB8}">
      <dgm:prSet/>
      <dgm:spPr/>
      <dgm:t>
        <a:bodyPr/>
        <a:lstStyle/>
        <a:p>
          <a:endParaRPr lang="en-US"/>
        </a:p>
      </dgm:t>
    </dgm:pt>
    <dgm:pt modelId="{45B21B80-CAA9-4F47-99D7-B6D3045631B5}" type="pres">
      <dgm:prSet presAssocID="{09EB7630-9665-44B3-A660-054A40816EA7}" presName="compositeShape" presStyleCnt="0">
        <dgm:presLayoutVars>
          <dgm:dir/>
          <dgm:resizeHandles/>
        </dgm:presLayoutVars>
      </dgm:prSet>
      <dgm:spPr/>
    </dgm:pt>
    <dgm:pt modelId="{D1F53B60-90EE-4386-8959-A1BB9E7B4F76}" type="pres">
      <dgm:prSet presAssocID="{09EB7630-9665-44B3-A660-054A40816EA7}" presName="pyramid" presStyleLbl="node1" presStyleIdx="0" presStyleCnt="1" custLinFactNeighborX="4133" custLinFactNeighborY="21763"/>
      <dgm:spPr/>
    </dgm:pt>
    <dgm:pt modelId="{6961BC67-6CF9-4EC4-A5E8-9CD5D15735AA}" type="pres">
      <dgm:prSet presAssocID="{09EB7630-9665-44B3-A660-054A40816EA7}" presName="theList" presStyleCnt="0"/>
      <dgm:spPr/>
    </dgm:pt>
    <dgm:pt modelId="{B74CDE1E-BF14-41C7-9BAB-36D54A7889E2}" type="pres">
      <dgm:prSet presAssocID="{EE61311E-513E-482B-9D11-594F3758CBE3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B993D4-4DAB-4E72-A53C-4D7FA4A5D0FB}" type="pres">
      <dgm:prSet presAssocID="{EE61311E-513E-482B-9D11-594F3758CBE3}" presName="aSpace" presStyleCnt="0"/>
      <dgm:spPr/>
    </dgm:pt>
    <dgm:pt modelId="{5AE0EA45-394C-4633-B132-FF0C378D3FEA}" type="pres">
      <dgm:prSet presAssocID="{6EC0ED78-8CE5-458B-93BC-07F27304C1B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51E12-1BE7-495C-B5AA-78D112690A50}" type="pres">
      <dgm:prSet presAssocID="{6EC0ED78-8CE5-458B-93BC-07F27304C1B9}" presName="aSpace" presStyleCnt="0"/>
      <dgm:spPr/>
    </dgm:pt>
    <dgm:pt modelId="{636DADF3-4405-4460-B881-0CCF0128ED30}" type="pres">
      <dgm:prSet presAssocID="{BD5E0C78-7C7B-4A87-9EA8-5B2D8F76FC27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9E0DF1-7C9A-41EB-8727-57DF0CEC436A}" type="pres">
      <dgm:prSet presAssocID="{BD5E0C78-7C7B-4A87-9EA8-5B2D8F76FC27}" presName="aSpace" presStyleCnt="0"/>
      <dgm:spPr/>
    </dgm:pt>
  </dgm:ptLst>
  <dgm:cxnLst>
    <dgm:cxn modelId="{B75A747F-20DA-41AC-91BE-83B601F0F2FC}" type="presOf" srcId="{09EB7630-9665-44B3-A660-054A40816EA7}" destId="{45B21B80-CAA9-4F47-99D7-B6D3045631B5}" srcOrd="0" destOrd="0" presId="urn:microsoft.com/office/officeart/2005/8/layout/pyramid2"/>
    <dgm:cxn modelId="{F39BFE8B-6187-4F54-B229-6AB758D6905B}" srcId="{09EB7630-9665-44B3-A660-054A40816EA7}" destId="{EE61311E-513E-482B-9D11-594F3758CBE3}" srcOrd="0" destOrd="0" parTransId="{90D5B1C4-D393-4F36-9EDC-394F1C641E79}" sibTransId="{1C94E975-CFA4-42DC-B291-EACC357D622F}"/>
    <dgm:cxn modelId="{40B1C6A3-AC3E-4B0B-887D-FC66ECD14D7B}" type="presOf" srcId="{BD5E0C78-7C7B-4A87-9EA8-5B2D8F76FC27}" destId="{636DADF3-4405-4460-B881-0CCF0128ED30}" srcOrd="0" destOrd="0" presId="urn:microsoft.com/office/officeart/2005/8/layout/pyramid2"/>
    <dgm:cxn modelId="{09DE5E78-89E9-4D6F-95E3-3F0B6B6A20B5}" type="presOf" srcId="{EE61311E-513E-482B-9D11-594F3758CBE3}" destId="{B74CDE1E-BF14-41C7-9BAB-36D54A7889E2}" srcOrd="0" destOrd="0" presId="urn:microsoft.com/office/officeart/2005/8/layout/pyramid2"/>
    <dgm:cxn modelId="{8D35DB2F-2F11-41F3-8599-948AEF053CB8}" srcId="{09EB7630-9665-44B3-A660-054A40816EA7}" destId="{BD5E0C78-7C7B-4A87-9EA8-5B2D8F76FC27}" srcOrd="2" destOrd="0" parTransId="{DCF7E6AD-817C-425A-89CB-37E6425B9934}" sibTransId="{91824530-659C-40BE-B32B-0E3A67A8332A}"/>
    <dgm:cxn modelId="{28E634E6-32EC-4FE2-8EDA-34D634548638}" type="presOf" srcId="{6EC0ED78-8CE5-458B-93BC-07F27304C1B9}" destId="{5AE0EA45-394C-4633-B132-FF0C378D3FEA}" srcOrd="0" destOrd="0" presId="urn:microsoft.com/office/officeart/2005/8/layout/pyramid2"/>
    <dgm:cxn modelId="{6B247251-86B5-4B8E-A7F0-01F2D4BE25CB}" srcId="{09EB7630-9665-44B3-A660-054A40816EA7}" destId="{6EC0ED78-8CE5-458B-93BC-07F27304C1B9}" srcOrd="1" destOrd="0" parTransId="{864EF797-41F6-4127-85A7-D6DC26382A44}" sibTransId="{58D272E3-5CF1-418A-9DFD-0EE0D7E42742}"/>
    <dgm:cxn modelId="{11D411F6-BA6D-43E2-B717-56D5BD528840}" type="presParOf" srcId="{45B21B80-CAA9-4F47-99D7-B6D3045631B5}" destId="{D1F53B60-90EE-4386-8959-A1BB9E7B4F76}" srcOrd="0" destOrd="0" presId="urn:microsoft.com/office/officeart/2005/8/layout/pyramid2"/>
    <dgm:cxn modelId="{E402B15E-205C-4639-A9F2-A96D1C41D2F3}" type="presParOf" srcId="{45B21B80-CAA9-4F47-99D7-B6D3045631B5}" destId="{6961BC67-6CF9-4EC4-A5E8-9CD5D15735AA}" srcOrd="1" destOrd="0" presId="urn:microsoft.com/office/officeart/2005/8/layout/pyramid2"/>
    <dgm:cxn modelId="{FF7947D1-8756-4897-A45C-80296B4463B3}" type="presParOf" srcId="{6961BC67-6CF9-4EC4-A5E8-9CD5D15735AA}" destId="{B74CDE1E-BF14-41C7-9BAB-36D54A7889E2}" srcOrd="0" destOrd="0" presId="urn:microsoft.com/office/officeart/2005/8/layout/pyramid2"/>
    <dgm:cxn modelId="{90ECE1B1-A8FC-421A-BD9B-F496280468CB}" type="presParOf" srcId="{6961BC67-6CF9-4EC4-A5E8-9CD5D15735AA}" destId="{E4B993D4-4DAB-4E72-A53C-4D7FA4A5D0FB}" srcOrd="1" destOrd="0" presId="urn:microsoft.com/office/officeart/2005/8/layout/pyramid2"/>
    <dgm:cxn modelId="{84AA3463-D327-4C3B-986F-D622ACAF57CA}" type="presParOf" srcId="{6961BC67-6CF9-4EC4-A5E8-9CD5D15735AA}" destId="{5AE0EA45-394C-4633-B132-FF0C378D3FEA}" srcOrd="2" destOrd="0" presId="urn:microsoft.com/office/officeart/2005/8/layout/pyramid2"/>
    <dgm:cxn modelId="{EB82CE1D-31A0-4B37-B80C-D29EADAAE53F}" type="presParOf" srcId="{6961BC67-6CF9-4EC4-A5E8-9CD5D15735AA}" destId="{86B51E12-1BE7-495C-B5AA-78D112690A50}" srcOrd="3" destOrd="0" presId="urn:microsoft.com/office/officeart/2005/8/layout/pyramid2"/>
    <dgm:cxn modelId="{E148BB6D-6A41-4B45-9576-75A11C8E1F51}" type="presParOf" srcId="{6961BC67-6CF9-4EC4-A5E8-9CD5D15735AA}" destId="{636DADF3-4405-4460-B881-0CCF0128ED30}" srcOrd="4" destOrd="0" presId="urn:microsoft.com/office/officeart/2005/8/layout/pyramid2"/>
    <dgm:cxn modelId="{6F361FBC-5BCF-4683-B7BA-6D224158A381}" type="presParOf" srcId="{6961BC67-6CF9-4EC4-A5E8-9CD5D15735AA}" destId="{CF9E0DF1-7C9A-41EB-8727-57DF0CEC436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98EDB-CCFC-45DD-B2EF-BF9FB70D8547}">
      <dsp:nvSpPr>
        <dsp:cNvPr id="0" name=""/>
        <dsp:cNvSpPr/>
      </dsp:nvSpPr>
      <dsp:spPr>
        <a:xfrm>
          <a:off x="919" y="1072550"/>
          <a:ext cx="1889875" cy="75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Supreme Court Minority &amp; Justice Commission</a:t>
          </a:r>
          <a:endParaRPr lang="en-US" sz="1300" kern="1200" dirty="0"/>
        </a:p>
      </dsp:txBody>
      <dsp:txXfrm>
        <a:off x="378894" y="1072550"/>
        <a:ext cx="1133925" cy="755950"/>
      </dsp:txXfrm>
    </dsp:sp>
    <dsp:sp modelId="{E38E90FC-0610-4E08-9CE0-74A6805E8178}">
      <dsp:nvSpPr>
        <dsp:cNvPr id="0" name=""/>
        <dsp:cNvSpPr/>
      </dsp:nvSpPr>
      <dsp:spPr>
        <a:xfrm>
          <a:off x="1645111" y="1136805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958830" y="1136805"/>
        <a:ext cx="941158" cy="627438"/>
      </dsp:txXfrm>
    </dsp:sp>
    <dsp:sp modelId="{5596DE58-4929-46BB-9B38-C2E04130F9EA}">
      <dsp:nvSpPr>
        <dsp:cNvPr id="0" name=""/>
        <dsp:cNvSpPr/>
      </dsp:nvSpPr>
      <dsp:spPr>
        <a:xfrm>
          <a:off x="2994104" y="1136805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307823" y="1136805"/>
        <a:ext cx="941158" cy="627438"/>
      </dsp:txXfrm>
    </dsp:sp>
    <dsp:sp modelId="{EF24098A-3F41-4655-A527-5F143FCAF6DF}">
      <dsp:nvSpPr>
        <dsp:cNvPr id="0" name=""/>
        <dsp:cNvSpPr/>
      </dsp:nvSpPr>
      <dsp:spPr>
        <a:xfrm>
          <a:off x="4343097" y="1136805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4656816" y="1136805"/>
        <a:ext cx="941158" cy="627438"/>
      </dsp:txXfrm>
    </dsp:sp>
    <dsp:sp modelId="{F3AF4EF8-1EFB-471A-915B-39168651AE15}">
      <dsp:nvSpPr>
        <dsp:cNvPr id="0" name=""/>
        <dsp:cNvSpPr/>
      </dsp:nvSpPr>
      <dsp:spPr>
        <a:xfrm>
          <a:off x="5692090" y="1136805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6005809" y="1136805"/>
        <a:ext cx="941158" cy="627438"/>
      </dsp:txXfrm>
    </dsp:sp>
    <dsp:sp modelId="{72D2F68D-A761-49E4-8098-7CC17E544D82}">
      <dsp:nvSpPr>
        <dsp:cNvPr id="0" name=""/>
        <dsp:cNvSpPr/>
      </dsp:nvSpPr>
      <dsp:spPr>
        <a:xfrm>
          <a:off x="919" y="1934333"/>
          <a:ext cx="1889875" cy="75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WA State Sentencing Commission</a:t>
          </a:r>
          <a:endParaRPr lang="en-US" sz="1300" kern="1200" dirty="0"/>
        </a:p>
      </dsp:txBody>
      <dsp:txXfrm>
        <a:off x="378894" y="1934333"/>
        <a:ext cx="1133925" cy="755950"/>
      </dsp:txXfrm>
    </dsp:sp>
    <dsp:sp modelId="{D86B717C-647C-433F-8FBD-19C61C961798}">
      <dsp:nvSpPr>
        <dsp:cNvPr id="0" name=""/>
        <dsp:cNvSpPr/>
      </dsp:nvSpPr>
      <dsp:spPr>
        <a:xfrm>
          <a:off x="1645111" y="1998589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958830" y="1998589"/>
        <a:ext cx="941158" cy="627438"/>
      </dsp:txXfrm>
    </dsp:sp>
    <dsp:sp modelId="{1EE646A2-771F-46C5-AA01-20384E7F3EE2}">
      <dsp:nvSpPr>
        <dsp:cNvPr id="0" name=""/>
        <dsp:cNvSpPr/>
      </dsp:nvSpPr>
      <dsp:spPr>
        <a:xfrm>
          <a:off x="2994104" y="1998589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307823" y="1998589"/>
        <a:ext cx="941158" cy="627438"/>
      </dsp:txXfrm>
    </dsp:sp>
    <dsp:sp modelId="{E0F005A1-D833-4CB9-B872-B92CD41AE2E8}">
      <dsp:nvSpPr>
        <dsp:cNvPr id="0" name=""/>
        <dsp:cNvSpPr/>
      </dsp:nvSpPr>
      <dsp:spPr>
        <a:xfrm>
          <a:off x="4343097" y="1998589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4656816" y="1998589"/>
        <a:ext cx="941158" cy="627438"/>
      </dsp:txXfrm>
    </dsp:sp>
    <dsp:sp modelId="{38E68EB7-02B4-44D4-830F-8ACF25630679}">
      <dsp:nvSpPr>
        <dsp:cNvPr id="0" name=""/>
        <dsp:cNvSpPr/>
      </dsp:nvSpPr>
      <dsp:spPr>
        <a:xfrm>
          <a:off x="5692090" y="1998589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6005809" y="1998589"/>
        <a:ext cx="941158" cy="627438"/>
      </dsp:txXfrm>
    </dsp:sp>
    <dsp:sp modelId="{D15B0F2D-3C36-4AB9-A41A-376DA0884344}">
      <dsp:nvSpPr>
        <dsp:cNvPr id="0" name=""/>
        <dsp:cNvSpPr/>
      </dsp:nvSpPr>
      <dsp:spPr>
        <a:xfrm>
          <a:off x="919" y="2796116"/>
          <a:ext cx="1889875" cy="75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Center for Children &amp; Youth Justice</a:t>
          </a:r>
          <a:endParaRPr lang="en-US" sz="1300" kern="1200" dirty="0"/>
        </a:p>
      </dsp:txBody>
      <dsp:txXfrm>
        <a:off x="378894" y="2796116"/>
        <a:ext cx="1133925" cy="755950"/>
      </dsp:txXfrm>
    </dsp:sp>
    <dsp:sp modelId="{BC2DEE86-65C6-4A8B-A6A7-6A6AC3EBBDFC}">
      <dsp:nvSpPr>
        <dsp:cNvPr id="0" name=""/>
        <dsp:cNvSpPr/>
      </dsp:nvSpPr>
      <dsp:spPr>
        <a:xfrm>
          <a:off x="1645111" y="2860372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958830" y="2860372"/>
        <a:ext cx="941158" cy="627438"/>
      </dsp:txXfrm>
    </dsp:sp>
    <dsp:sp modelId="{2C7D10C8-5E2E-4FA5-B752-9A59C4986896}">
      <dsp:nvSpPr>
        <dsp:cNvPr id="0" name=""/>
        <dsp:cNvSpPr/>
      </dsp:nvSpPr>
      <dsp:spPr>
        <a:xfrm>
          <a:off x="2994104" y="2860372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3307823" y="2860372"/>
        <a:ext cx="941158" cy="627438"/>
      </dsp:txXfrm>
    </dsp:sp>
    <dsp:sp modelId="{7AE02251-D1AB-4F29-8305-3A83A62607D0}">
      <dsp:nvSpPr>
        <dsp:cNvPr id="0" name=""/>
        <dsp:cNvSpPr/>
      </dsp:nvSpPr>
      <dsp:spPr>
        <a:xfrm>
          <a:off x="4343097" y="2860372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4656816" y="2860372"/>
        <a:ext cx="941158" cy="627438"/>
      </dsp:txXfrm>
    </dsp:sp>
    <dsp:sp modelId="{837DBB1A-F3A3-41DA-A00F-2FECA5D58108}">
      <dsp:nvSpPr>
        <dsp:cNvPr id="0" name=""/>
        <dsp:cNvSpPr/>
      </dsp:nvSpPr>
      <dsp:spPr>
        <a:xfrm>
          <a:off x="5692090" y="2860372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6005809" y="2860372"/>
        <a:ext cx="941158" cy="627438"/>
      </dsp:txXfrm>
    </dsp:sp>
    <dsp:sp modelId="{9E6B4530-4DA0-4946-89BC-1DACDBA27873}">
      <dsp:nvSpPr>
        <dsp:cNvPr id="0" name=""/>
        <dsp:cNvSpPr/>
      </dsp:nvSpPr>
      <dsp:spPr>
        <a:xfrm>
          <a:off x="919" y="3657899"/>
          <a:ext cx="1889875" cy="75595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WA Partnership Council on Juvenile Justice</a:t>
          </a:r>
          <a:endParaRPr lang="en-US" sz="1300" kern="1200" dirty="0"/>
        </a:p>
      </dsp:txBody>
      <dsp:txXfrm>
        <a:off x="378894" y="3657899"/>
        <a:ext cx="1133925" cy="755950"/>
      </dsp:txXfrm>
    </dsp:sp>
    <dsp:sp modelId="{7FABAFC4-6536-404A-8A3D-CD4AF34909D0}">
      <dsp:nvSpPr>
        <dsp:cNvPr id="0" name=""/>
        <dsp:cNvSpPr/>
      </dsp:nvSpPr>
      <dsp:spPr>
        <a:xfrm>
          <a:off x="1645111" y="3722155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JDAI</a:t>
          </a:r>
          <a:endParaRPr lang="en-US" sz="1400" kern="1200" dirty="0"/>
        </a:p>
      </dsp:txBody>
      <dsp:txXfrm>
        <a:off x="1958830" y="3722155"/>
        <a:ext cx="941158" cy="627438"/>
      </dsp:txXfrm>
    </dsp:sp>
    <dsp:sp modelId="{B98B82E9-FE66-4C74-A5C8-F677B9934D61}">
      <dsp:nvSpPr>
        <dsp:cNvPr id="0" name=""/>
        <dsp:cNvSpPr/>
      </dsp:nvSpPr>
      <dsp:spPr>
        <a:xfrm>
          <a:off x="2994104" y="3722155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DMC Reduction Plan</a:t>
          </a:r>
          <a:endParaRPr lang="en-US" sz="1400" kern="1200" dirty="0"/>
        </a:p>
      </dsp:txBody>
      <dsp:txXfrm>
        <a:off x="3307823" y="3722155"/>
        <a:ext cx="941158" cy="627438"/>
      </dsp:txXfrm>
    </dsp:sp>
    <dsp:sp modelId="{2200511A-ED7A-47A2-9F9D-A4FBF44A36C0}">
      <dsp:nvSpPr>
        <dsp:cNvPr id="0" name=""/>
        <dsp:cNvSpPr/>
      </dsp:nvSpPr>
      <dsp:spPr>
        <a:xfrm>
          <a:off x="4343097" y="3722155"/>
          <a:ext cx="1568596" cy="62743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RED Committee</a:t>
          </a:r>
          <a:endParaRPr lang="en-US" sz="1400" kern="1200" dirty="0"/>
        </a:p>
      </dsp:txBody>
      <dsp:txXfrm>
        <a:off x="4656816" y="3722155"/>
        <a:ext cx="941158" cy="627438"/>
      </dsp:txXfrm>
    </dsp:sp>
    <dsp:sp modelId="{9137C258-2C1B-4B45-9A97-4E8C699A4113}">
      <dsp:nvSpPr>
        <dsp:cNvPr id="0" name=""/>
        <dsp:cNvSpPr/>
      </dsp:nvSpPr>
      <dsp:spPr>
        <a:xfrm>
          <a:off x="5692090" y="3722155"/>
          <a:ext cx="1568596" cy="627438"/>
        </a:xfrm>
        <a:prstGeom prst="chevron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U of W DMC Assessment</a:t>
          </a:r>
          <a:endParaRPr lang="en-US" sz="1400" kern="1200" dirty="0"/>
        </a:p>
      </dsp:txBody>
      <dsp:txXfrm>
        <a:off x="6005809" y="3722155"/>
        <a:ext cx="941158" cy="627438"/>
      </dsp:txXfrm>
    </dsp:sp>
    <dsp:sp modelId="{3A34CB0B-2542-4B7A-8839-F5FC7E4991E4}">
      <dsp:nvSpPr>
        <dsp:cNvPr id="0" name=""/>
        <dsp:cNvSpPr/>
      </dsp:nvSpPr>
      <dsp:spPr>
        <a:xfrm>
          <a:off x="7041083" y="3722155"/>
          <a:ext cx="1568596" cy="627438"/>
        </a:xfrm>
        <a:prstGeom prst="chevron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May 7</a:t>
          </a:r>
          <a:r>
            <a:rPr lang="en-US" sz="1400" kern="1200" baseline="30000" dirty="0" smtClean="0"/>
            <a:t>th</a:t>
          </a:r>
          <a:r>
            <a:rPr lang="en-US" sz="1400" kern="1200" dirty="0" smtClean="0"/>
            <a:t> RED Symposium</a:t>
          </a:r>
          <a:endParaRPr lang="en-US" sz="1400" kern="1200" dirty="0"/>
        </a:p>
      </dsp:txBody>
      <dsp:txXfrm>
        <a:off x="7354802" y="3722155"/>
        <a:ext cx="941158" cy="627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53B60-90EE-4386-8959-A1BB9E7B4F76}">
      <dsp:nvSpPr>
        <dsp:cNvPr id="0" name=""/>
        <dsp:cNvSpPr/>
      </dsp:nvSpPr>
      <dsp:spPr>
        <a:xfrm>
          <a:off x="1699429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CDE1E-BF14-41C7-9BAB-36D54A7889E2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Coordination and leadership</a:t>
          </a:r>
          <a:endParaRPr lang="en-US" sz="2600" kern="1200" dirty="0"/>
        </a:p>
      </dsp:txBody>
      <dsp:txXfrm>
        <a:off x="3827652" y="507327"/>
        <a:ext cx="2837275" cy="966780"/>
      </dsp:txXfrm>
    </dsp:sp>
    <dsp:sp modelId="{5AE0EA45-394C-4633-B132-FF0C378D3FEA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Assess and modify policy and practice</a:t>
          </a:r>
          <a:endParaRPr lang="en-US" sz="2600" kern="1200" dirty="0"/>
        </a:p>
      </dsp:txBody>
      <dsp:txXfrm>
        <a:off x="3827652" y="1712630"/>
        <a:ext cx="2837275" cy="966780"/>
      </dsp:txXfrm>
    </dsp:sp>
    <dsp:sp modelId="{636DADF3-4405-4460-B881-0CCF0128ED30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Improved knowledge of DMC</a:t>
          </a:r>
          <a:endParaRPr lang="en-US" sz="2600" kern="1200" dirty="0"/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44A2B-181B-4E63-9FC1-5DF4E20F66A9}" type="datetimeFigureOut">
              <a:rPr lang="en-US" smtClean="0"/>
              <a:pPr/>
              <a:t>5/15/2014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94641-B363-46F9-8DCC-F6C2EC4DCF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52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8797">
              <a:defRPr/>
            </a:pPr>
            <a:r>
              <a:rPr lang="en-US" dirty="0" smtClean="0"/>
              <a:t>This is the second part of a cycle of work that includes Identification of DMC, Assessment and Diagnosis, Intervention, Evaluation, and ongoing Monitoring.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E03B4-C1DA-4811-857D-A33FFCE16F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12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second part of a cycle of work that includes Identification of DMC, Assessment and Diagnosis, Intervention, Evaluation, and ongoing Monitoring.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B4BE-C4FD-432D-A6CA-AD3F4E27E04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35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Highly localized &amp; variable from jurisdiction to jurisdiction</a:t>
            </a:r>
          </a:p>
          <a:p>
            <a:pPr lvl="1"/>
            <a:r>
              <a:rPr lang="en-US" dirty="0" smtClean="0"/>
              <a:t>Awareness of DMC</a:t>
            </a:r>
          </a:p>
          <a:p>
            <a:pPr lvl="1"/>
            <a:r>
              <a:rPr lang="en-US" dirty="0" smtClean="0"/>
              <a:t>“Ownership” of DMC</a:t>
            </a:r>
          </a:p>
          <a:p>
            <a:pPr lvl="1"/>
            <a:r>
              <a:rPr lang="en-US" dirty="0" smtClean="0"/>
              <a:t>Explanations for DMC</a:t>
            </a:r>
          </a:p>
          <a:p>
            <a:pPr lvl="1"/>
            <a:r>
              <a:rPr lang="en-US" dirty="0" smtClean="0"/>
              <a:t>Approaches to addressing DMC</a:t>
            </a:r>
          </a:p>
          <a:p>
            <a:r>
              <a:rPr lang="en-US" dirty="0" smtClean="0"/>
              <a:t>Deep concern within many court administrations that disproportionality has remained steady while overall court contacts have dropped</a:t>
            </a:r>
          </a:p>
          <a:p>
            <a:r>
              <a:rPr lang="en-US" dirty="0" smtClean="0"/>
              <a:t>“Loose coupling” of the juvenile justice system is cited as barrier to addressing DMC</a:t>
            </a:r>
          </a:p>
          <a:p>
            <a:r>
              <a:rPr lang="en-US" dirty="0" smtClean="0"/>
              <a:t>Risk factors correlated with offending: </a:t>
            </a:r>
          </a:p>
          <a:p>
            <a:pPr lvl="1"/>
            <a:r>
              <a:rPr lang="en-US" dirty="0" smtClean="0"/>
              <a:t>poverty and socio-economic factors, </a:t>
            </a:r>
          </a:p>
          <a:p>
            <a:pPr lvl="1"/>
            <a:r>
              <a:rPr lang="en-US" dirty="0" smtClean="0"/>
              <a:t>institutionalized racism, </a:t>
            </a:r>
          </a:p>
          <a:p>
            <a:pPr lvl="1"/>
            <a:r>
              <a:rPr lang="en-US" dirty="0" smtClean="0"/>
              <a:t>conscious or unconscious bias, </a:t>
            </a:r>
          </a:p>
          <a:p>
            <a:pPr lvl="1"/>
            <a:r>
              <a:rPr lang="en-US" dirty="0" smtClean="0"/>
              <a:t>policies and procedures, </a:t>
            </a:r>
          </a:p>
          <a:p>
            <a:pPr lvl="1"/>
            <a:r>
              <a:rPr lang="en-US" dirty="0" smtClean="0"/>
              <a:t>access to services and supports, </a:t>
            </a:r>
          </a:p>
          <a:p>
            <a:pPr lvl="1"/>
            <a:r>
              <a:rPr lang="en-US" dirty="0" smtClean="0"/>
              <a:t>migration, </a:t>
            </a:r>
          </a:p>
          <a:p>
            <a:pPr lvl="1"/>
            <a:r>
              <a:rPr lang="en-US" dirty="0" smtClean="0"/>
              <a:t>gangs, </a:t>
            </a:r>
          </a:p>
          <a:p>
            <a:pPr lvl="1"/>
            <a:r>
              <a:rPr lang="en-US" dirty="0" smtClean="0"/>
              <a:t>“school-to-prison pipeline”,</a:t>
            </a:r>
          </a:p>
          <a:p>
            <a:pPr lvl="1"/>
            <a:r>
              <a:rPr lang="en-US" dirty="0" smtClean="0"/>
              <a:t>cultural differences, </a:t>
            </a:r>
          </a:p>
          <a:p>
            <a:pPr lvl="1"/>
            <a:r>
              <a:rPr lang="en-US" dirty="0" smtClean="0"/>
              <a:t>racial/ethnic differences in offense history, </a:t>
            </a:r>
          </a:p>
          <a:p>
            <a:pPr lvl="1"/>
            <a:r>
              <a:rPr lang="en-US" dirty="0" smtClean="0"/>
              <a:t>adverse childhood experiences, </a:t>
            </a:r>
          </a:p>
          <a:p>
            <a:pPr lvl="1"/>
            <a:r>
              <a:rPr lang="en-US" dirty="0" smtClean="0"/>
              <a:t>and many more.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B4BE-C4FD-432D-A6CA-AD3F4E27E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96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3F269-4DF6-4E2F-B887-E94F201049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05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JJ &amp; RA SWOT analysis, investigation of possible contributors to RED, diversity training, and disaggregation of data by race/ethnicity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B4BE-C4FD-432D-A6CA-AD3F4E27E0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40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Improve data collection</a:t>
            </a:r>
          </a:p>
          <a:p>
            <a:pPr lvl="1"/>
            <a:r>
              <a:rPr lang="en-US" dirty="0" smtClean="0"/>
              <a:t>Law enforcement</a:t>
            </a:r>
          </a:p>
          <a:p>
            <a:pPr lvl="1"/>
            <a:r>
              <a:rPr lang="en-US" dirty="0" smtClean="0"/>
              <a:t>Local Juvenile Courts</a:t>
            </a:r>
          </a:p>
          <a:p>
            <a:pPr lvl="1"/>
            <a:r>
              <a:rPr lang="en-US" dirty="0" smtClean="0"/>
              <a:t>Juvenile Rehabilitation Administration</a:t>
            </a:r>
          </a:p>
          <a:p>
            <a:r>
              <a:rPr lang="en-US" dirty="0" smtClean="0"/>
              <a:t>Review policies and procedures for collecting Latino ethnicity</a:t>
            </a:r>
          </a:p>
          <a:p>
            <a:r>
              <a:rPr lang="en-US" dirty="0" smtClean="0"/>
              <a:t>Consider expanding categories to include country of origin</a:t>
            </a:r>
          </a:p>
          <a:p>
            <a:r>
              <a:rPr lang="en-US" dirty="0" smtClean="0"/>
              <a:t>Trainings on RED, institutional racism, and culturally-based differences in communication</a:t>
            </a:r>
          </a:p>
          <a:p>
            <a:endParaRPr lang="en-US" dirty="0" smtClean="0"/>
          </a:p>
          <a:p>
            <a:r>
              <a:rPr lang="en-US" dirty="0" smtClean="0"/>
              <a:t>Implement and sustain changes to policies, practices, and procedures. Examples:</a:t>
            </a:r>
          </a:p>
          <a:p>
            <a:pPr lvl="1"/>
            <a:r>
              <a:rPr lang="en-US" dirty="0" smtClean="0"/>
              <a:t>Cultural and linguistically competent diversion practices</a:t>
            </a:r>
          </a:p>
          <a:p>
            <a:pPr lvl="1"/>
            <a:r>
              <a:rPr lang="en-US" dirty="0" smtClean="0"/>
              <a:t>Warrant prevention</a:t>
            </a:r>
          </a:p>
          <a:p>
            <a:pPr lvl="1"/>
            <a:r>
              <a:rPr lang="en-US" dirty="0" smtClean="0"/>
              <a:t>Standardized detention risk assessments</a:t>
            </a:r>
          </a:p>
          <a:p>
            <a:pPr lvl="1"/>
            <a:r>
              <a:rPr lang="en-US" dirty="0" smtClean="0"/>
              <a:t>Parole</a:t>
            </a:r>
          </a:p>
          <a:p>
            <a:r>
              <a:rPr lang="en-US" dirty="0" smtClean="0"/>
              <a:t>Increase the enrollment, retention, and completing rates of youth of color in evidence-based behavioral health programs</a:t>
            </a:r>
          </a:p>
          <a:p>
            <a:pPr lvl="1"/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Relevance</a:t>
            </a:r>
          </a:p>
          <a:p>
            <a:pPr lvl="1"/>
            <a:r>
              <a:rPr lang="en-US" dirty="0" smtClean="0"/>
              <a:t>Effectiveness</a:t>
            </a:r>
          </a:p>
          <a:p>
            <a:endParaRPr lang="en-US" dirty="0" smtClean="0"/>
          </a:p>
          <a:p>
            <a:r>
              <a:rPr lang="en-US" dirty="0" smtClean="0"/>
              <a:t>Base RED reduction approaches on local data, experiences, and stakeholder involvement</a:t>
            </a:r>
          </a:p>
          <a:p>
            <a:r>
              <a:rPr lang="en-US" dirty="0" smtClean="0"/>
              <a:t>Strengthen and coordinate statewide leadership on RED reduction</a:t>
            </a:r>
          </a:p>
          <a:p>
            <a:r>
              <a:rPr lang="en-US" dirty="0" smtClean="0"/>
              <a:t>Work to increase buy-in and ownership across all stakeholder groups within jurisdictions</a:t>
            </a:r>
          </a:p>
          <a:p>
            <a:endParaRPr lang="en-US" dirty="0" smtClean="0"/>
          </a:p>
          <a:p>
            <a:r>
              <a:rPr lang="en-US" dirty="0" smtClean="0"/>
              <a:t>Cross-system coalitions to address RED</a:t>
            </a:r>
          </a:p>
          <a:p>
            <a:r>
              <a:rPr lang="en-US" dirty="0" smtClean="0"/>
              <a:t>Involve communities of color in justice system decision making</a:t>
            </a:r>
          </a:p>
          <a:p>
            <a:r>
              <a:rPr lang="en-US" dirty="0" smtClean="0"/>
              <a:t>Collaborate with tribal authorities, tribal law enforcement, and tribal courts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B4BE-C4FD-432D-A6CA-AD3F4E27E0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03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54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5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533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0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4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1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7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6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4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6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92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7C1AE-75E5-4ECE-8244-08A656A2BF2B}" type="datetimeFigureOut">
              <a:rPr lang="en-US" smtClean="0"/>
              <a:pPr/>
              <a:t>5/15/2014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B6A9-D289-41C5-8AAC-5260468C9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2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203547"/>
              </p:ext>
            </p:extLst>
          </p:nvPr>
        </p:nvGraphicFramePr>
        <p:xfrm>
          <a:off x="304800" y="304799"/>
          <a:ext cx="86106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0600"/>
              </a:tblGrid>
              <a:tr h="203929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Ryan Pinto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Director,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Office of Juvenile Justice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698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 </a:t>
                      </a:r>
                      <a:r>
                        <a:rPr lang="en-US" sz="3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Pullmann</a:t>
                      </a:r>
                      <a:endParaRPr lang="en-US" sz="3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Research Assistant Professor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Behavioral Health and Justice Policy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University of Washington</a:t>
                      </a:r>
                    </a:p>
                    <a:p>
                      <a:pPr algn="ctr"/>
                      <a:endParaRPr lang="en-US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3929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latin typeface="+mn-lt"/>
                        </a:rPr>
                        <a:t>Rand Young</a:t>
                      </a:r>
                    </a:p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WA State JDAI Coordinator</a:t>
                      </a:r>
                      <a:endParaRPr lang="en-US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8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5325" y="128650"/>
            <a:ext cx="8229600" cy="126523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Efforts to reduce Racial &amp; Ethnic Disparities in our Juvenile Justice System</a:t>
            </a:r>
            <a:endParaRPr lang="en-US" sz="32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5096258"/>
              </p:ext>
            </p:extLst>
          </p:nvPr>
        </p:nvGraphicFramePr>
        <p:xfrm>
          <a:off x="304800" y="1143000"/>
          <a:ext cx="8610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81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153400" cy="6047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51302" y="620751"/>
            <a:ext cx="2133600" cy="1143000"/>
          </a:xfrm>
          <a:prstGeom prst="rect">
            <a:avLst/>
          </a:prstGeom>
          <a:noFill/>
          <a:ln w="793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0" y="2209800"/>
            <a:ext cx="2133600" cy="1143000"/>
          </a:xfrm>
          <a:prstGeom prst="rect">
            <a:avLst/>
          </a:prstGeom>
          <a:noFill/>
          <a:ln w="793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09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45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Washington State DMC Assessment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95400" y="699009"/>
            <a:ext cx="5943788" cy="3828703"/>
            <a:chOff x="-1" y="1114300"/>
            <a:chExt cx="9046357" cy="4905500"/>
          </a:xfrm>
        </p:grpSpPr>
        <p:pic>
          <p:nvPicPr>
            <p:cNvPr id="1026" name="Picture 2" descr="http://geology.com/state-map/maps/washington-county-map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1219200"/>
              <a:ext cx="9046357" cy="4800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3200400" y="2971800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67200" y="1634130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02775" y="5342205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43600" y="3646783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69676" y="1114300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59777" y="2981980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81950" y="4267200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91200" y="4660075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03425" y="3585500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270175" y="2741570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18230" y="4388216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14354" y="3811485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76450" y="3233410"/>
              <a:ext cx="228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</a:rPr>
                <a:t>*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381000" y="449580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Two-part </a:t>
            </a:r>
            <a:r>
              <a:rPr lang="en-US" sz="2800" dirty="0" smtClean="0"/>
              <a:t>assessment:</a:t>
            </a:r>
          </a:p>
          <a:p>
            <a:pPr algn="ctr"/>
            <a:r>
              <a:rPr lang="en-US" sz="2800" dirty="0" smtClean="0"/>
              <a:t>1. Statistical </a:t>
            </a:r>
            <a:r>
              <a:rPr lang="en-US" sz="2800" dirty="0"/>
              <a:t>analysis of disproportionality at several decision </a:t>
            </a:r>
            <a:r>
              <a:rPr lang="en-US" sz="2800" dirty="0" smtClean="0"/>
              <a:t>points</a:t>
            </a:r>
          </a:p>
          <a:p>
            <a:pPr algn="ctr"/>
            <a:r>
              <a:rPr lang="en-US" sz="2800" dirty="0" smtClean="0"/>
              <a:t>2. Qualitative </a:t>
            </a:r>
            <a:r>
              <a:rPr lang="en-US" sz="2800" dirty="0"/>
              <a:t>in-depth interviews with 3-7 stakeholders in each jurisdiction</a:t>
            </a:r>
          </a:p>
        </p:txBody>
      </p:sp>
    </p:spTree>
    <p:extLst>
      <p:ext uri="{BB962C8B-B14F-4D97-AF65-F5344CB8AC3E}">
        <p14:creationId xmlns:p14="http://schemas.microsoft.com/office/powerpoint/2010/main" val="40536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Jurisdictions vary widely in sophistication about RED. </a:t>
            </a:r>
          </a:p>
          <a:p>
            <a:r>
              <a:rPr lang="en-US" dirty="0"/>
              <a:t>Data quality is </a:t>
            </a:r>
            <a:r>
              <a:rPr lang="en-US" dirty="0" smtClean="0"/>
              <a:t>poor in </a:t>
            </a:r>
            <a:r>
              <a:rPr lang="en-US" dirty="0"/>
              <a:t>many </a:t>
            </a:r>
            <a:r>
              <a:rPr lang="en-US" dirty="0" smtClean="0"/>
              <a:t>jurisdictions</a:t>
            </a:r>
          </a:p>
          <a:p>
            <a:r>
              <a:rPr lang="en-US" dirty="0" smtClean="0"/>
              <a:t>Cumulative </a:t>
            </a:r>
            <a:r>
              <a:rPr lang="en-US" dirty="0"/>
              <a:t>disproportionality generally increases through the stages of justice system involvement for African Americans and Latinos. </a:t>
            </a:r>
          </a:p>
          <a:p>
            <a:r>
              <a:rPr lang="en-US" dirty="0"/>
              <a:t>Incremental disproportionality is </a:t>
            </a:r>
            <a:r>
              <a:rPr lang="en-US" dirty="0" smtClean="0"/>
              <a:t>highest at </a:t>
            </a:r>
            <a:r>
              <a:rPr lang="en-US" dirty="0"/>
              <a:t>the front end of the system: arrest/referral, diversion, detention, and decision to petition.</a:t>
            </a:r>
          </a:p>
          <a:p>
            <a:r>
              <a:rPr lang="en-US" dirty="0"/>
              <a:t>Asian youth have consistently lower involvement with the justice system than white </a:t>
            </a:r>
            <a:r>
              <a:rPr lang="en-US" dirty="0" smtClean="0"/>
              <a:t>youth</a:t>
            </a:r>
          </a:p>
          <a:p>
            <a:r>
              <a:rPr lang="en-US" dirty="0" smtClean="0"/>
              <a:t>Most interviewees believed that RED was the result of several interacting factors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5B9C-4247-4618-BB24-1919C81DF4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Washington State (2009)</a:t>
            </a:r>
            <a:endParaRPr lang="en-US" sz="3200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"/>
            <a:ext cx="8839200" cy="640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97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are promising RED reduction efforts across the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JJ &amp; RA</a:t>
            </a:r>
            <a:endParaRPr lang="en-US" dirty="0"/>
          </a:p>
          <a:p>
            <a:r>
              <a:rPr lang="en-US" dirty="0" smtClean="0"/>
              <a:t>Data quality trainings</a:t>
            </a:r>
          </a:p>
          <a:p>
            <a:r>
              <a:rPr lang="en-US" dirty="0" smtClean="0"/>
              <a:t>Multidisciplinary RED reduction committees</a:t>
            </a:r>
          </a:p>
          <a:p>
            <a:r>
              <a:rPr lang="en-US" dirty="0" smtClean="0"/>
              <a:t>Reminder systems to prevent warrants for failure to appear</a:t>
            </a:r>
          </a:p>
          <a:p>
            <a:r>
              <a:rPr lang="en-US" dirty="0" smtClean="0"/>
              <a:t>Collaboration with tribal court and authorities</a:t>
            </a:r>
          </a:p>
          <a:p>
            <a:r>
              <a:rPr lang="en-US" dirty="0" smtClean="0"/>
              <a:t>Increasing alternatives to detention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5B9C-4247-4618-BB24-1919C81DF4C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0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256"/>
            <a:ext cx="8229600" cy="1143000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092931"/>
              </p:ext>
            </p:extLst>
          </p:nvPr>
        </p:nvGraphicFramePr>
        <p:xfrm>
          <a:off x="457200" y="2133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990599"/>
            <a:ext cx="7772400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Build an infrastructure to address RED at local and state levels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85B9C-4247-4618-BB24-1919C81DF4C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6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 smtClean="0"/>
              <a:t>May 7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Racial &amp; Ethnic Disparities Symposium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Purpose of Symposium</a:t>
            </a:r>
            <a:r>
              <a:rPr lang="en-US" sz="1600" dirty="0" smtClean="0"/>
              <a:t>: provide information/resources to assist county juvenile courts in implementing the University of Washington DMC Assessment recommendations.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70 Participants</a:t>
            </a:r>
            <a:r>
              <a:rPr lang="en-US" sz="1600" dirty="0" smtClean="0"/>
              <a:t>:  5-person teams from 12 juvenile courts, JJ &amp; RA, WA-PCJJ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Faculty:</a:t>
            </a:r>
            <a:r>
              <a:rPr lang="en-US" sz="1600" dirty="0" smtClean="0"/>
              <a:t>  Burns Institute – James Bell &amp; Laura John Ridolfe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en-US" sz="1600" b="1" dirty="0" smtClean="0"/>
              <a:t>Symposium Agenda</a:t>
            </a:r>
            <a:r>
              <a:rPr lang="en-US" sz="1600" dirty="0" smtClean="0"/>
              <a:t>:</a:t>
            </a:r>
          </a:p>
          <a:p>
            <a:pPr lvl="1"/>
            <a:r>
              <a:rPr lang="en-US" sz="1600" dirty="0" smtClean="0"/>
              <a:t>Overview of racial &amp; ethnic disparities in the juvenile justice system</a:t>
            </a:r>
          </a:p>
          <a:p>
            <a:pPr lvl="1"/>
            <a:r>
              <a:rPr lang="en-US" sz="1600" dirty="0"/>
              <a:t>U</a:t>
            </a:r>
            <a:r>
              <a:rPr lang="en-US" sz="1600" dirty="0" smtClean="0"/>
              <a:t>sing data to identify/measure REDs at JJS decision points</a:t>
            </a:r>
          </a:p>
          <a:p>
            <a:pPr lvl="1"/>
            <a:r>
              <a:rPr lang="en-US" sz="1600" dirty="0" smtClean="0"/>
              <a:t>Questions </a:t>
            </a:r>
            <a:r>
              <a:rPr lang="en-US" sz="1600" smtClean="0"/>
              <a:t>for Teams:</a:t>
            </a:r>
            <a:endParaRPr lang="en-US" sz="1600" dirty="0" smtClean="0"/>
          </a:p>
          <a:p>
            <a:pPr lvl="2"/>
            <a:r>
              <a:rPr lang="en-US" sz="1600" dirty="0" smtClean="0"/>
              <a:t>Has your jurisdiction used data to identify racial &amp; ethnic disparities?</a:t>
            </a:r>
          </a:p>
          <a:p>
            <a:pPr lvl="2"/>
            <a:r>
              <a:rPr lang="en-US" sz="1600" dirty="0" smtClean="0"/>
              <a:t>Does your jurisdiction have political will and leadership to reduce REDs?</a:t>
            </a:r>
          </a:p>
          <a:p>
            <a:pPr lvl="2"/>
            <a:r>
              <a:rPr lang="en-US" sz="1600" dirty="0" smtClean="0"/>
              <a:t>Is there a RED committee with JJS and community representation?</a:t>
            </a:r>
          </a:p>
          <a:p>
            <a:pPr lvl="1"/>
            <a:r>
              <a:rPr lang="en-US" sz="1600" dirty="0" smtClean="0"/>
              <a:t>Action Plan identifying the top 2 ideas or strategies jurisdictions will implement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600" b="1" dirty="0" smtClean="0"/>
              <a:t>WA-PCJJ Funding:   </a:t>
            </a:r>
            <a:r>
              <a:rPr lang="en-US" sz="1600" dirty="0" smtClean="0"/>
              <a:t>for additional training &amp;  technical assistance to assist jurisdictions in implementing their action plans.</a:t>
            </a:r>
          </a:p>
          <a:p>
            <a:endParaRPr lang="en-US" sz="16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4752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711</Words>
  <Application>Microsoft Office PowerPoint</Application>
  <PresentationFormat>On-screen Show (4:3)</PresentationFormat>
  <Paragraphs>134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Efforts to reduce Racial &amp; Ethnic Disparities in our Juvenile Justice System</vt:lpstr>
      <vt:lpstr>PowerPoint Presentation</vt:lpstr>
      <vt:lpstr>Washington State DMC Assessment</vt:lpstr>
      <vt:lpstr>Findings</vt:lpstr>
      <vt:lpstr>Washington State (2009)</vt:lpstr>
      <vt:lpstr>There are promising RED reduction efforts across the state</vt:lpstr>
      <vt:lpstr>Recommendations</vt:lpstr>
      <vt:lpstr>May 7th Racial &amp; Ethnic Disparities Symposium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</dc:creator>
  <cp:lastModifiedBy>Rand</cp:lastModifiedBy>
  <cp:revision>23</cp:revision>
  <dcterms:created xsi:type="dcterms:W3CDTF">2014-05-09T19:25:54Z</dcterms:created>
  <dcterms:modified xsi:type="dcterms:W3CDTF">2014-05-15T16:03:40Z</dcterms:modified>
</cp:coreProperties>
</file>